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관악산" id="{5C86C650-3579-485E-B7D2-EE8447E88126}">
          <p14:sldIdLst>
            <p14:sldId id="256"/>
            <p14:sldId id="258"/>
          </p14:sldIdLst>
        </p14:section>
        <p14:section name="울릉도" id="{A2B226AB-DE43-4696-A194-3D5094BE449B}">
          <p14:sldIdLst>
            <p14:sldId id="257"/>
          </p14:sldIdLst>
        </p14:section>
        <p14:section name="북한산" id="{711D259D-D238-4C87-9064-4BA3D032C329}">
          <p14:sldIdLst/>
        </p14:section>
        <p14:section name="세검정_부암동_경복궁" id="{10BA9984-FEF8-4C77-9264-F849B0E61227}">
          <p14:sldIdLst>
            <p14:sldId id="260"/>
          </p14:sldIdLst>
        </p14:section>
        <p14:section name="설악산" id="{25118A02-21C0-4D98-8CB3-C2AA73CE3A54}">
          <p14:sldIdLst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16" autoAdjust="0"/>
    <p:restoredTop sz="95448" autoAdjust="0"/>
  </p:normalViewPr>
  <p:slideViewPr>
    <p:cSldViewPr snapToGrid="0">
      <p:cViewPr varScale="1">
        <p:scale>
          <a:sx n="91" d="100"/>
          <a:sy n="91" d="100"/>
        </p:scale>
        <p:origin x="5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t="5778" r="8909" b="2393"/>
          <a:stretch/>
        </p:blipFill>
        <p:spPr>
          <a:xfrm>
            <a:off x="0" y="-2754"/>
            <a:ext cx="9144000" cy="68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5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969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7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9954" y="-1"/>
            <a:ext cx="10657962" cy="684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울릉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5" t="26785" r="16627" b="18469"/>
          <a:stretch/>
        </p:blipFill>
        <p:spPr>
          <a:xfrm>
            <a:off x="5564" y="14903"/>
            <a:ext cx="9144000" cy="68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9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 rot="5400000">
            <a:off x="753604" y="-1556721"/>
            <a:ext cx="6833677" cy="994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4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울둘레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5341" y="-900410"/>
            <a:ext cx="688848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6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설악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008"/>
            <a:ext cx="9144000" cy="672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5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서울 주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50" y="0"/>
            <a:ext cx="8266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23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65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18189-AAA7-488E-AAAD-885D51C61B80}" type="datetimeFigureOut">
              <a:rPr lang="ko-KR" altLang="en-US" smtClean="0"/>
              <a:t>2020-09-30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8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5776058" y="3351125"/>
            <a:ext cx="162518" cy="462782"/>
          </a:xfrm>
          <a:custGeom>
            <a:avLst/>
            <a:gdLst>
              <a:gd name="connsiteX0" fmla="*/ 162518 w 162518"/>
              <a:gd name="connsiteY0" fmla="*/ 0 h 462782"/>
              <a:gd name="connsiteX1" fmla="*/ 77107 w 162518"/>
              <a:gd name="connsiteY1" fmla="*/ 40194 h 462782"/>
              <a:gd name="connsiteX2" fmla="*/ 6768 w 162518"/>
              <a:gd name="connsiteY2" fmla="*/ 80387 h 462782"/>
              <a:gd name="connsiteX3" fmla="*/ 6768 w 162518"/>
              <a:gd name="connsiteY3" fmla="*/ 150726 h 462782"/>
              <a:gd name="connsiteX4" fmla="*/ 41938 w 162518"/>
              <a:gd name="connsiteY4" fmla="*/ 205991 h 462782"/>
              <a:gd name="connsiteX5" fmla="*/ 46962 w 162518"/>
              <a:gd name="connsiteY5" fmla="*/ 271306 h 462782"/>
              <a:gd name="connsiteX6" fmla="*/ 72083 w 162518"/>
              <a:gd name="connsiteY6" fmla="*/ 321548 h 462782"/>
              <a:gd name="connsiteX7" fmla="*/ 102228 w 162518"/>
              <a:gd name="connsiteY7" fmla="*/ 341644 h 462782"/>
              <a:gd name="connsiteX8" fmla="*/ 77107 w 162518"/>
              <a:gd name="connsiteY8" fmla="*/ 422031 h 462782"/>
              <a:gd name="connsiteX9" fmla="*/ 132373 w 162518"/>
              <a:gd name="connsiteY9" fmla="*/ 457200 h 462782"/>
              <a:gd name="connsiteX10" fmla="*/ 132373 w 162518"/>
              <a:gd name="connsiteY10" fmla="*/ 462224 h 46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518" h="462782">
                <a:moveTo>
                  <a:pt x="162518" y="0"/>
                </a:moveTo>
                <a:cubicBezTo>
                  <a:pt x="132791" y="13398"/>
                  <a:pt x="103065" y="26796"/>
                  <a:pt x="77107" y="40194"/>
                </a:cubicBezTo>
                <a:cubicBezTo>
                  <a:pt x="51149" y="53592"/>
                  <a:pt x="18491" y="61965"/>
                  <a:pt x="6768" y="80387"/>
                </a:cubicBezTo>
                <a:cubicBezTo>
                  <a:pt x="-4955" y="98809"/>
                  <a:pt x="906" y="129792"/>
                  <a:pt x="6768" y="150726"/>
                </a:cubicBezTo>
                <a:cubicBezTo>
                  <a:pt x="12630" y="171660"/>
                  <a:pt x="35239" y="185894"/>
                  <a:pt x="41938" y="205991"/>
                </a:cubicBezTo>
                <a:cubicBezTo>
                  <a:pt x="48637" y="226088"/>
                  <a:pt x="41938" y="252047"/>
                  <a:pt x="46962" y="271306"/>
                </a:cubicBezTo>
                <a:cubicBezTo>
                  <a:pt x="51986" y="290565"/>
                  <a:pt x="62872" y="309825"/>
                  <a:pt x="72083" y="321548"/>
                </a:cubicBezTo>
                <a:cubicBezTo>
                  <a:pt x="81294" y="333271"/>
                  <a:pt x="101391" y="324897"/>
                  <a:pt x="102228" y="341644"/>
                </a:cubicBezTo>
                <a:cubicBezTo>
                  <a:pt x="103065" y="358391"/>
                  <a:pt x="72083" y="402772"/>
                  <a:pt x="77107" y="422031"/>
                </a:cubicBezTo>
                <a:cubicBezTo>
                  <a:pt x="82131" y="441290"/>
                  <a:pt x="132373" y="457200"/>
                  <a:pt x="132373" y="457200"/>
                </a:cubicBezTo>
                <a:cubicBezTo>
                  <a:pt x="141584" y="463899"/>
                  <a:pt x="136978" y="463061"/>
                  <a:pt x="132373" y="46222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7188200" y="4339332"/>
            <a:ext cx="1281330" cy="378422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  <a:gd name="connsiteX0" fmla="*/ 0 w 1199614"/>
              <a:gd name="connsiteY0" fmla="*/ 0 h 404777"/>
              <a:gd name="connsiteX1" fmla="*/ 73025 w 1199614"/>
              <a:gd name="connsiteY1" fmla="*/ 69850 h 404777"/>
              <a:gd name="connsiteX2" fmla="*/ 127000 w 1199614"/>
              <a:gd name="connsiteY2" fmla="*/ 76200 h 404777"/>
              <a:gd name="connsiteX3" fmla="*/ 193675 w 1199614"/>
              <a:gd name="connsiteY3" fmla="*/ 107950 h 404777"/>
              <a:gd name="connsiteX4" fmla="*/ 231775 w 1199614"/>
              <a:gd name="connsiteY4" fmla="*/ 130175 h 404777"/>
              <a:gd name="connsiteX5" fmla="*/ 273050 w 1199614"/>
              <a:gd name="connsiteY5" fmla="*/ 155575 h 404777"/>
              <a:gd name="connsiteX6" fmla="*/ 320675 w 1199614"/>
              <a:gd name="connsiteY6" fmla="*/ 180975 h 404777"/>
              <a:gd name="connsiteX7" fmla="*/ 346075 w 1199614"/>
              <a:gd name="connsiteY7" fmla="*/ 225425 h 404777"/>
              <a:gd name="connsiteX8" fmla="*/ 387350 w 1199614"/>
              <a:gd name="connsiteY8" fmla="*/ 276225 h 404777"/>
              <a:gd name="connsiteX9" fmla="*/ 419100 w 1199614"/>
              <a:gd name="connsiteY9" fmla="*/ 311150 h 404777"/>
              <a:gd name="connsiteX10" fmla="*/ 460375 w 1199614"/>
              <a:gd name="connsiteY10" fmla="*/ 314325 h 404777"/>
              <a:gd name="connsiteX11" fmla="*/ 520700 w 1199614"/>
              <a:gd name="connsiteY11" fmla="*/ 311150 h 404777"/>
              <a:gd name="connsiteX12" fmla="*/ 561975 w 1199614"/>
              <a:gd name="connsiteY12" fmla="*/ 311150 h 404777"/>
              <a:gd name="connsiteX13" fmla="*/ 587375 w 1199614"/>
              <a:gd name="connsiteY13" fmla="*/ 330200 h 404777"/>
              <a:gd name="connsiteX14" fmla="*/ 606425 w 1199614"/>
              <a:gd name="connsiteY14" fmla="*/ 336550 h 404777"/>
              <a:gd name="connsiteX15" fmla="*/ 612775 w 1199614"/>
              <a:gd name="connsiteY15" fmla="*/ 342900 h 404777"/>
              <a:gd name="connsiteX16" fmla="*/ 654050 w 1199614"/>
              <a:gd name="connsiteY16" fmla="*/ 285750 h 404777"/>
              <a:gd name="connsiteX17" fmla="*/ 685800 w 1199614"/>
              <a:gd name="connsiteY17" fmla="*/ 269875 h 404777"/>
              <a:gd name="connsiteX18" fmla="*/ 736600 w 1199614"/>
              <a:gd name="connsiteY18" fmla="*/ 260350 h 404777"/>
              <a:gd name="connsiteX19" fmla="*/ 755650 w 1199614"/>
              <a:gd name="connsiteY19" fmla="*/ 234950 h 404777"/>
              <a:gd name="connsiteX20" fmla="*/ 796925 w 1199614"/>
              <a:gd name="connsiteY20" fmla="*/ 215900 h 404777"/>
              <a:gd name="connsiteX21" fmla="*/ 819150 w 1199614"/>
              <a:gd name="connsiteY21" fmla="*/ 177800 h 404777"/>
              <a:gd name="connsiteX22" fmla="*/ 1052119 w 1199614"/>
              <a:gd name="connsiteY22" fmla="*/ 335318 h 404777"/>
              <a:gd name="connsiteX23" fmla="*/ 1196975 w 1199614"/>
              <a:gd name="connsiteY23" fmla="*/ 393700 h 404777"/>
              <a:gd name="connsiteX0" fmla="*/ 0 w 1166015"/>
              <a:gd name="connsiteY0" fmla="*/ 0 h 345778"/>
              <a:gd name="connsiteX1" fmla="*/ 73025 w 1166015"/>
              <a:gd name="connsiteY1" fmla="*/ 69850 h 345778"/>
              <a:gd name="connsiteX2" fmla="*/ 127000 w 1166015"/>
              <a:gd name="connsiteY2" fmla="*/ 76200 h 345778"/>
              <a:gd name="connsiteX3" fmla="*/ 193675 w 1166015"/>
              <a:gd name="connsiteY3" fmla="*/ 107950 h 345778"/>
              <a:gd name="connsiteX4" fmla="*/ 231775 w 1166015"/>
              <a:gd name="connsiteY4" fmla="*/ 130175 h 345778"/>
              <a:gd name="connsiteX5" fmla="*/ 273050 w 1166015"/>
              <a:gd name="connsiteY5" fmla="*/ 155575 h 345778"/>
              <a:gd name="connsiteX6" fmla="*/ 320675 w 1166015"/>
              <a:gd name="connsiteY6" fmla="*/ 180975 h 345778"/>
              <a:gd name="connsiteX7" fmla="*/ 346075 w 1166015"/>
              <a:gd name="connsiteY7" fmla="*/ 225425 h 345778"/>
              <a:gd name="connsiteX8" fmla="*/ 387350 w 1166015"/>
              <a:gd name="connsiteY8" fmla="*/ 276225 h 345778"/>
              <a:gd name="connsiteX9" fmla="*/ 419100 w 1166015"/>
              <a:gd name="connsiteY9" fmla="*/ 311150 h 345778"/>
              <a:gd name="connsiteX10" fmla="*/ 460375 w 1166015"/>
              <a:gd name="connsiteY10" fmla="*/ 314325 h 345778"/>
              <a:gd name="connsiteX11" fmla="*/ 520700 w 1166015"/>
              <a:gd name="connsiteY11" fmla="*/ 311150 h 345778"/>
              <a:gd name="connsiteX12" fmla="*/ 561975 w 1166015"/>
              <a:gd name="connsiteY12" fmla="*/ 311150 h 345778"/>
              <a:gd name="connsiteX13" fmla="*/ 587375 w 1166015"/>
              <a:gd name="connsiteY13" fmla="*/ 330200 h 345778"/>
              <a:gd name="connsiteX14" fmla="*/ 606425 w 1166015"/>
              <a:gd name="connsiteY14" fmla="*/ 336550 h 345778"/>
              <a:gd name="connsiteX15" fmla="*/ 612775 w 1166015"/>
              <a:gd name="connsiteY15" fmla="*/ 342900 h 345778"/>
              <a:gd name="connsiteX16" fmla="*/ 654050 w 1166015"/>
              <a:gd name="connsiteY16" fmla="*/ 285750 h 345778"/>
              <a:gd name="connsiteX17" fmla="*/ 685800 w 1166015"/>
              <a:gd name="connsiteY17" fmla="*/ 269875 h 345778"/>
              <a:gd name="connsiteX18" fmla="*/ 736600 w 1166015"/>
              <a:gd name="connsiteY18" fmla="*/ 260350 h 345778"/>
              <a:gd name="connsiteX19" fmla="*/ 755650 w 1166015"/>
              <a:gd name="connsiteY19" fmla="*/ 234950 h 345778"/>
              <a:gd name="connsiteX20" fmla="*/ 796925 w 1166015"/>
              <a:gd name="connsiteY20" fmla="*/ 215900 h 345778"/>
              <a:gd name="connsiteX21" fmla="*/ 819150 w 1166015"/>
              <a:gd name="connsiteY21" fmla="*/ 177800 h 345778"/>
              <a:gd name="connsiteX22" fmla="*/ 1052119 w 1166015"/>
              <a:gd name="connsiteY22" fmla="*/ 335318 h 345778"/>
              <a:gd name="connsiteX23" fmla="*/ 1162318 w 1166015"/>
              <a:gd name="connsiteY23" fmla="*/ 220417 h 345778"/>
              <a:gd name="connsiteX0" fmla="*/ 0 w 1164364"/>
              <a:gd name="connsiteY0" fmla="*/ 0 h 345778"/>
              <a:gd name="connsiteX1" fmla="*/ 73025 w 1164364"/>
              <a:gd name="connsiteY1" fmla="*/ 69850 h 345778"/>
              <a:gd name="connsiteX2" fmla="*/ 127000 w 1164364"/>
              <a:gd name="connsiteY2" fmla="*/ 76200 h 345778"/>
              <a:gd name="connsiteX3" fmla="*/ 193675 w 1164364"/>
              <a:gd name="connsiteY3" fmla="*/ 107950 h 345778"/>
              <a:gd name="connsiteX4" fmla="*/ 231775 w 1164364"/>
              <a:gd name="connsiteY4" fmla="*/ 130175 h 345778"/>
              <a:gd name="connsiteX5" fmla="*/ 273050 w 1164364"/>
              <a:gd name="connsiteY5" fmla="*/ 155575 h 345778"/>
              <a:gd name="connsiteX6" fmla="*/ 320675 w 1164364"/>
              <a:gd name="connsiteY6" fmla="*/ 180975 h 345778"/>
              <a:gd name="connsiteX7" fmla="*/ 346075 w 1164364"/>
              <a:gd name="connsiteY7" fmla="*/ 225425 h 345778"/>
              <a:gd name="connsiteX8" fmla="*/ 387350 w 1164364"/>
              <a:gd name="connsiteY8" fmla="*/ 276225 h 345778"/>
              <a:gd name="connsiteX9" fmla="*/ 419100 w 1164364"/>
              <a:gd name="connsiteY9" fmla="*/ 311150 h 345778"/>
              <a:gd name="connsiteX10" fmla="*/ 460375 w 1164364"/>
              <a:gd name="connsiteY10" fmla="*/ 314325 h 345778"/>
              <a:gd name="connsiteX11" fmla="*/ 520700 w 1164364"/>
              <a:gd name="connsiteY11" fmla="*/ 311150 h 345778"/>
              <a:gd name="connsiteX12" fmla="*/ 561975 w 1164364"/>
              <a:gd name="connsiteY12" fmla="*/ 311150 h 345778"/>
              <a:gd name="connsiteX13" fmla="*/ 587375 w 1164364"/>
              <a:gd name="connsiteY13" fmla="*/ 330200 h 345778"/>
              <a:gd name="connsiteX14" fmla="*/ 606425 w 1164364"/>
              <a:gd name="connsiteY14" fmla="*/ 336550 h 345778"/>
              <a:gd name="connsiteX15" fmla="*/ 612775 w 1164364"/>
              <a:gd name="connsiteY15" fmla="*/ 342900 h 345778"/>
              <a:gd name="connsiteX16" fmla="*/ 654050 w 1164364"/>
              <a:gd name="connsiteY16" fmla="*/ 285750 h 345778"/>
              <a:gd name="connsiteX17" fmla="*/ 685800 w 1164364"/>
              <a:gd name="connsiteY17" fmla="*/ 269875 h 345778"/>
              <a:gd name="connsiteX18" fmla="*/ 736600 w 1164364"/>
              <a:gd name="connsiteY18" fmla="*/ 260350 h 345778"/>
              <a:gd name="connsiteX19" fmla="*/ 755650 w 1164364"/>
              <a:gd name="connsiteY19" fmla="*/ 234950 h 345778"/>
              <a:gd name="connsiteX20" fmla="*/ 796925 w 1164364"/>
              <a:gd name="connsiteY20" fmla="*/ 215900 h 345778"/>
              <a:gd name="connsiteX21" fmla="*/ 819150 w 1164364"/>
              <a:gd name="connsiteY21" fmla="*/ 177800 h 345778"/>
              <a:gd name="connsiteX22" fmla="*/ 982806 w 1164364"/>
              <a:gd name="connsiteY22" fmla="*/ 287332 h 345778"/>
              <a:gd name="connsiteX23" fmla="*/ 1162318 w 1164364"/>
              <a:gd name="connsiteY23" fmla="*/ 220417 h 345778"/>
              <a:gd name="connsiteX0" fmla="*/ 0 w 1235689"/>
              <a:gd name="connsiteY0" fmla="*/ 30176 h 375954"/>
              <a:gd name="connsiteX1" fmla="*/ 73025 w 1235689"/>
              <a:gd name="connsiteY1" fmla="*/ 100026 h 375954"/>
              <a:gd name="connsiteX2" fmla="*/ 127000 w 1235689"/>
              <a:gd name="connsiteY2" fmla="*/ 106376 h 375954"/>
              <a:gd name="connsiteX3" fmla="*/ 193675 w 1235689"/>
              <a:gd name="connsiteY3" fmla="*/ 138126 h 375954"/>
              <a:gd name="connsiteX4" fmla="*/ 231775 w 1235689"/>
              <a:gd name="connsiteY4" fmla="*/ 160351 h 375954"/>
              <a:gd name="connsiteX5" fmla="*/ 273050 w 1235689"/>
              <a:gd name="connsiteY5" fmla="*/ 185751 h 375954"/>
              <a:gd name="connsiteX6" fmla="*/ 320675 w 1235689"/>
              <a:gd name="connsiteY6" fmla="*/ 211151 h 375954"/>
              <a:gd name="connsiteX7" fmla="*/ 346075 w 1235689"/>
              <a:gd name="connsiteY7" fmla="*/ 255601 h 375954"/>
              <a:gd name="connsiteX8" fmla="*/ 387350 w 1235689"/>
              <a:gd name="connsiteY8" fmla="*/ 306401 h 375954"/>
              <a:gd name="connsiteX9" fmla="*/ 419100 w 1235689"/>
              <a:gd name="connsiteY9" fmla="*/ 341326 h 375954"/>
              <a:gd name="connsiteX10" fmla="*/ 460375 w 1235689"/>
              <a:gd name="connsiteY10" fmla="*/ 344501 h 375954"/>
              <a:gd name="connsiteX11" fmla="*/ 520700 w 1235689"/>
              <a:gd name="connsiteY11" fmla="*/ 341326 h 375954"/>
              <a:gd name="connsiteX12" fmla="*/ 561975 w 1235689"/>
              <a:gd name="connsiteY12" fmla="*/ 341326 h 375954"/>
              <a:gd name="connsiteX13" fmla="*/ 587375 w 1235689"/>
              <a:gd name="connsiteY13" fmla="*/ 360376 h 375954"/>
              <a:gd name="connsiteX14" fmla="*/ 606425 w 1235689"/>
              <a:gd name="connsiteY14" fmla="*/ 366726 h 375954"/>
              <a:gd name="connsiteX15" fmla="*/ 612775 w 1235689"/>
              <a:gd name="connsiteY15" fmla="*/ 373076 h 375954"/>
              <a:gd name="connsiteX16" fmla="*/ 654050 w 1235689"/>
              <a:gd name="connsiteY16" fmla="*/ 315926 h 375954"/>
              <a:gd name="connsiteX17" fmla="*/ 685800 w 1235689"/>
              <a:gd name="connsiteY17" fmla="*/ 300051 h 375954"/>
              <a:gd name="connsiteX18" fmla="*/ 736600 w 1235689"/>
              <a:gd name="connsiteY18" fmla="*/ 290526 h 375954"/>
              <a:gd name="connsiteX19" fmla="*/ 755650 w 1235689"/>
              <a:gd name="connsiteY19" fmla="*/ 265126 h 375954"/>
              <a:gd name="connsiteX20" fmla="*/ 796925 w 1235689"/>
              <a:gd name="connsiteY20" fmla="*/ 246076 h 375954"/>
              <a:gd name="connsiteX21" fmla="*/ 819150 w 1235689"/>
              <a:gd name="connsiteY21" fmla="*/ 207976 h 375954"/>
              <a:gd name="connsiteX22" fmla="*/ 982806 w 1235689"/>
              <a:gd name="connsiteY22" fmla="*/ 317508 h 375954"/>
              <a:gd name="connsiteX23" fmla="*/ 1234297 w 1235689"/>
              <a:gd name="connsiteY23" fmla="*/ 0 h 375954"/>
              <a:gd name="connsiteX0" fmla="*/ 0 w 1255081"/>
              <a:gd name="connsiteY0" fmla="*/ 52687 h 398465"/>
              <a:gd name="connsiteX1" fmla="*/ 73025 w 1255081"/>
              <a:gd name="connsiteY1" fmla="*/ 122537 h 398465"/>
              <a:gd name="connsiteX2" fmla="*/ 127000 w 1255081"/>
              <a:gd name="connsiteY2" fmla="*/ 128887 h 398465"/>
              <a:gd name="connsiteX3" fmla="*/ 193675 w 1255081"/>
              <a:gd name="connsiteY3" fmla="*/ 160637 h 398465"/>
              <a:gd name="connsiteX4" fmla="*/ 231775 w 1255081"/>
              <a:gd name="connsiteY4" fmla="*/ 182862 h 398465"/>
              <a:gd name="connsiteX5" fmla="*/ 273050 w 1255081"/>
              <a:gd name="connsiteY5" fmla="*/ 208262 h 398465"/>
              <a:gd name="connsiteX6" fmla="*/ 320675 w 1255081"/>
              <a:gd name="connsiteY6" fmla="*/ 233662 h 398465"/>
              <a:gd name="connsiteX7" fmla="*/ 346075 w 1255081"/>
              <a:gd name="connsiteY7" fmla="*/ 278112 h 398465"/>
              <a:gd name="connsiteX8" fmla="*/ 387350 w 1255081"/>
              <a:gd name="connsiteY8" fmla="*/ 328912 h 398465"/>
              <a:gd name="connsiteX9" fmla="*/ 419100 w 1255081"/>
              <a:gd name="connsiteY9" fmla="*/ 363837 h 398465"/>
              <a:gd name="connsiteX10" fmla="*/ 460375 w 1255081"/>
              <a:gd name="connsiteY10" fmla="*/ 367012 h 398465"/>
              <a:gd name="connsiteX11" fmla="*/ 520700 w 1255081"/>
              <a:gd name="connsiteY11" fmla="*/ 363837 h 398465"/>
              <a:gd name="connsiteX12" fmla="*/ 561975 w 1255081"/>
              <a:gd name="connsiteY12" fmla="*/ 363837 h 398465"/>
              <a:gd name="connsiteX13" fmla="*/ 587375 w 1255081"/>
              <a:gd name="connsiteY13" fmla="*/ 382887 h 398465"/>
              <a:gd name="connsiteX14" fmla="*/ 606425 w 1255081"/>
              <a:gd name="connsiteY14" fmla="*/ 389237 h 398465"/>
              <a:gd name="connsiteX15" fmla="*/ 612775 w 1255081"/>
              <a:gd name="connsiteY15" fmla="*/ 395587 h 398465"/>
              <a:gd name="connsiteX16" fmla="*/ 654050 w 1255081"/>
              <a:gd name="connsiteY16" fmla="*/ 338437 h 398465"/>
              <a:gd name="connsiteX17" fmla="*/ 685800 w 1255081"/>
              <a:gd name="connsiteY17" fmla="*/ 322562 h 398465"/>
              <a:gd name="connsiteX18" fmla="*/ 736600 w 1255081"/>
              <a:gd name="connsiteY18" fmla="*/ 313037 h 398465"/>
              <a:gd name="connsiteX19" fmla="*/ 755650 w 1255081"/>
              <a:gd name="connsiteY19" fmla="*/ 287637 h 398465"/>
              <a:gd name="connsiteX20" fmla="*/ 796925 w 1255081"/>
              <a:gd name="connsiteY20" fmla="*/ 268587 h 398465"/>
              <a:gd name="connsiteX21" fmla="*/ 819150 w 1255081"/>
              <a:gd name="connsiteY21" fmla="*/ 230487 h 398465"/>
              <a:gd name="connsiteX22" fmla="*/ 982806 w 1255081"/>
              <a:gd name="connsiteY22" fmla="*/ 340019 h 398465"/>
              <a:gd name="connsiteX23" fmla="*/ 1234297 w 1255081"/>
              <a:gd name="connsiteY23" fmla="*/ 22511 h 398465"/>
              <a:gd name="connsiteX24" fmla="*/ 1241343 w 1255081"/>
              <a:gd name="connsiteY24" fmla="*/ 26109 h 398465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34297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18301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60344 h 406122"/>
              <a:gd name="connsiteX1" fmla="*/ 73025 w 1299992"/>
              <a:gd name="connsiteY1" fmla="*/ 130194 h 406122"/>
              <a:gd name="connsiteX2" fmla="*/ 127000 w 1299992"/>
              <a:gd name="connsiteY2" fmla="*/ 136544 h 406122"/>
              <a:gd name="connsiteX3" fmla="*/ 193675 w 1299992"/>
              <a:gd name="connsiteY3" fmla="*/ 168294 h 406122"/>
              <a:gd name="connsiteX4" fmla="*/ 231775 w 1299992"/>
              <a:gd name="connsiteY4" fmla="*/ 190519 h 406122"/>
              <a:gd name="connsiteX5" fmla="*/ 273050 w 1299992"/>
              <a:gd name="connsiteY5" fmla="*/ 215919 h 406122"/>
              <a:gd name="connsiteX6" fmla="*/ 320675 w 1299992"/>
              <a:gd name="connsiteY6" fmla="*/ 241319 h 406122"/>
              <a:gd name="connsiteX7" fmla="*/ 346075 w 1299992"/>
              <a:gd name="connsiteY7" fmla="*/ 285769 h 406122"/>
              <a:gd name="connsiteX8" fmla="*/ 387350 w 1299992"/>
              <a:gd name="connsiteY8" fmla="*/ 336569 h 406122"/>
              <a:gd name="connsiteX9" fmla="*/ 419100 w 1299992"/>
              <a:gd name="connsiteY9" fmla="*/ 371494 h 406122"/>
              <a:gd name="connsiteX10" fmla="*/ 460375 w 1299992"/>
              <a:gd name="connsiteY10" fmla="*/ 374669 h 406122"/>
              <a:gd name="connsiteX11" fmla="*/ 520700 w 1299992"/>
              <a:gd name="connsiteY11" fmla="*/ 371494 h 406122"/>
              <a:gd name="connsiteX12" fmla="*/ 561975 w 1299992"/>
              <a:gd name="connsiteY12" fmla="*/ 371494 h 406122"/>
              <a:gd name="connsiteX13" fmla="*/ 587375 w 1299992"/>
              <a:gd name="connsiteY13" fmla="*/ 390544 h 406122"/>
              <a:gd name="connsiteX14" fmla="*/ 606425 w 1299992"/>
              <a:gd name="connsiteY14" fmla="*/ 396894 h 406122"/>
              <a:gd name="connsiteX15" fmla="*/ 612775 w 1299992"/>
              <a:gd name="connsiteY15" fmla="*/ 403244 h 406122"/>
              <a:gd name="connsiteX16" fmla="*/ 654050 w 1299992"/>
              <a:gd name="connsiteY16" fmla="*/ 346094 h 406122"/>
              <a:gd name="connsiteX17" fmla="*/ 685800 w 1299992"/>
              <a:gd name="connsiteY17" fmla="*/ 330219 h 406122"/>
              <a:gd name="connsiteX18" fmla="*/ 736600 w 1299992"/>
              <a:gd name="connsiteY18" fmla="*/ 320694 h 406122"/>
              <a:gd name="connsiteX19" fmla="*/ 755650 w 1299992"/>
              <a:gd name="connsiteY19" fmla="*/ 295294 h 406122"/>
              <a:gd name="connsiteX20" fmla="*/ 796925 w 1299992"/>
              <a:gd name="connsiteY20" fmla="*/ 276244 h 406122"/>
              <a:gd name="connsiteX21" fmla="*/ 819150 w 1299992"/>
              <a:gd name="connsiteY21" fmla="*/ 238144 h 406122"/>
              <a:gd name="connsiteX22" fmla="*/ 982806 w 1299992"/>
              <a:gd name="connsiteY22" fmla="*/ 347676 h 406122"/>
              <a:gd name="connsiteX23" fmla="*/ 1218301 w 1299992"/>
              <a:gd name="connsiteY23" fmla="*/ 30168 h 406122"/>
              <a:gd name="connsiteX24" fmla="*/ 1214683 w 1299992"/>
              <a:gd name="connsiteY24" fmla="*/ 23104 h 406122"/>
              <a:gd name="connsiteX25" fmla="*/ 1299992 w 1299992"/>
              <a:gd name="connsiteY25" fmla="*/ 119075 h 406122"/>
              <a:gd name="connsiteX0" fmla="*/ 0 w 1299992"/>
              <a:gd name="connsiteY0" fmla="*/ 44080 h 389858"/>
              <a:gd name="connsiteX1" fmla="*/ 73025 w 1299992"/>
              <a:gd name="connsiteY1" fmla="*/ 113930 h 389858"/>
              <a:gd name="connsiteX2" fmla="*/ 127000 w 1299992"/>
              <a:gd name="connsiteY2" fmla="*/ 120280 h 389858"/>
              <a:gd name="connsiteX3" fmla="*/ 193675 w 1299992"/>
              <a:gd name="connsiteY3" fmla="*/ 152030 h 389858"/>
              <a:gd name="connsiteX4" fmla="*/ 231775 w 1299992"/>
              <a:gd name="connsiteY4" fmla="*/ 174255 h 389858"/>
              <a:gd name="connsiteX5" fmla="*/ 273050 w 1299992"/>
              <a:gd name="connsiteY5" fmla="*/ 199655 h 389858"/>
              <a:gd name="connsiteX6" fmla="*/ 320675 w 1299992"/>
              <a:gd name="connsiteY6" fmla="*/ 225055 h 389858"/>
              <a:gd name="connsiteX7" fmla="*/ 346075 w 1299992"/>
              <a:gd name="connsiteY7" fmla="*/ 269505 h 389858"/>
              <a:gd name="connsiteX8" fmla="*/ 387350 w 1299992"/>
              <a:gd name="connsiteY8" fmla="*/ 320305 h 389858"/>
              <a:gd name="connsiteX9" fmla="*/ 419100 w 1299992"/>
              <a:gd name="connsiteY9" fmla="*/ 355230 h 389858"/>
              <a:gd name="connsiteX10" fmla="*/ 460375 w 1299992"/>
              <a:gd name="connsiteY10" fmla="*/ 358405 h 389858"/>
              <a:gd name="connsiteX11" fmla="*/ 520700 w 1299992"/>
              <a:gd name="connsiteY11" fmla="*/ 355230 h 389858"/>
              <a:gd name="connsiteX12" fmla="*/ 561975 w 1299992"/>
              <a:gd name="connsiteY12" fmla="*/ 355230 h 389858"/>
              <a:gd name="connsiteX13" fmla="*/ 587375 w 1299992"/>
              <a:gd name="connsiteY13" fmla="*/ 374280 h 389858"/>
              <a:gd name="connsiteX14" fmla="*/ 606425 w 1299992"/>
              <a:gd name="connsiteY14" fmla="*/ 380630 h 389858"/>
              <a:gd name="connsiteX15" fmla="*/ 612775 w 1299992"/>
              <a:gd name="connsiteY15" fmla="*/ 386980 h 389858"/>
              <a:gd name="connsiteX16" fmla="*/ 654050 w 1299992"/>
              <a:gd name="connsiteY16" fmla="*/ 329830 h 389858"/>
              <a:gd name="connsiteX17" fmla="*/ 685800 w 1299992"/>
              <a:gd name="connsiteY17" fmla="*/ 313955 h 389858"/>
              <a:gd name="connsiteX18" fmla="*/ 736600 w 1299992"/>
              <a:gd name="connsiteY18" fmla="*/ 304430 h 389858"/>
              <a:gd name="connsiteX19" fmla="*/ 755650 w 1299992"/>
              <a:gd name="connsiteY19" fmla="*/ 279030 h 389858"/>
              <a:gd name="connsiteX20" fmla="*/ 796925 w 1299992"/>
              <a:gd name="connsiteY20" fmla="*/ 259980 h 389858"/>
              <a:gd name="connsiteX21" fmla="*/ 819150 w 1299992"/>
              <a:gd name="connsiteY21" fmla="*/ 221880 h 389858"/>
              <a:gd name="connsiteX22" fmla="*/ 982806 w 1299992"/>
              <a:gd name="connsiteY22" fmla="*/ 331412 h 389858"/>
              <a:gd name="connsiteX23" fmla="*/ 1218301 w 1299992"/>
              <a:gd name="connsiteY23" fmla="*/ 13904 h 389858"/>
              <a:gd name="connsiteX24" fmla="*/ 1238676 w 1299992"/>
              <a:gd name="connsiteY24" fmla="*/ 94814 h 389858"/>
              <a:gd name="connsiteX25" fmla="*/ 1299992 w 1299992"/>
              <a:gd name="connsiteY25" fmla="*/ 102811 h 38985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82806 w 1299992"/>
              <a:gd name="connsiteY22" fmla="*/ 287332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53481 w 1299992"/>
              <a:gd name="connsiteY22" fmla="*/ 271337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32644 h 378422"/>
              <a:gd name="connsiteX1" fmla="*/ 73025 w 1299992"/>
              <a:gd name="connsiteY1" fmla="*/ 102494 h 378422"/>
              <a:gd name="connsiteX2" fmla="*/ 127000 w 1299992"/>
              <a:gd name="connsiteY2" fmla="*/ 108844 h 378422"/>
              <a:gd name="connsiteX3" fmla="*/ 193675 w 1299992"/>
              <a:gd name="connsiteY3" fmla="*/ 140594 h 378422"/>
              <a:gd name="connsiteX4" fmla="*/ 231775 w 1299992"/>
              <a:gd name="connsiteY4" fmla="*/ 162819 h 378422"/>
              <a:gd name="connsiteX5" fmla="*/ 273050 w 1299992"/>
              <a:gd name="connsiteY5" fmla="*/ 188219 h 378422"/>
              <a:gd name="connsiteX6" fmla="*/ 320675 w 1299992"/>
              <a:gd name="connsiteY6" fmla="*/ 213619 h 378422"/>
              <a:gd name="connsiteX7" fmla="*/ 346075 w 1299992"/>
              <a:gd name="connsiteY7" fmla="*/ 258069 h 378422"/>
              <a:gd name="connsiteX8" fmla="*/ 387350 w 1299992"/>
              <a:gd name="connsiteY8" fmla="*/ 308869 h 378422"/>
              <a:gd name="connsiteX9" fmla="*/ 419100 w 1299992"/>
              <a:gd name="connsiteY9" fmla="*/ 343794 h 378422"/>
              <a:gd name="connsiteX10" fmla="*/ 460375 w 1299992"/>
              <a:gd name="connsiteY10" fmla="*/ 346969 h 378422"/>
              <a:gd name="connsiteX11" fmla="*/ 520700 w 1299992"/>
              <a:gd name="connsiteY11" fmla="*/ 343794 h 378422"/>
              <a:gd name="connsiteX12" fmla="*/ 561975 w 1299992"/>
              <a:gd name="connsiteY12" fmla="*/ 343794 h 378422"/>
              <a:gd name="connsiteX13" fmla="*/ 587375 w 1299992"/>
              <a:gd name="connsiteY13" fmla="*/ 362844 h 378422"/>
              <a:gd name="connsiteX14" fmla="*/ 606425 w 1299992"/>
              <a:gd name="connsiteY14" fmla="*/ 369194 h 378422"/>
              <a:gd name="connsiteX15" fmla="*/ 612775 w 1299992"/>
              <a:gd name="connsiteY15" fmla="*/ 375544 h 378422"/>
              <a:gd name="connsiteX16" fmla="*/ 654050 w 1299992"/>
              <a:gd name="connsiteY16" fmla="*/ 318394 h 378422"/>
              <a:gd name="connsiteX17" fmla="*/ 685800 w 1299992"/>
              <a:gd name="connsiteY17" fmla="*/ 302519 h 378422"/>
              <a:gd name="connsiteX18" fmla="*/ 736600 w 1299992"/>
              <a:gd name="connsiteY18" fmla="*/ 292994 h 378422"/>
              <a:gd name="connsiteX19" fmla="*/ 755650 w 1299992"/>
              <a:gd name="connsiteY19" fmla="*/ 267594 h 378422"/>
              <a:gd name="connsiteX20" fmla="*/ 796925 w 1299992"/>
              <a:gd name="connsiteY20" fmla="*/ 248544 h 378422"/>
              <a:gd name="connsiteX21" fmla="*/ 819150 w 1299992"/>
              <a:gd name="connsiteY21" fmla="*/ 210444 h 378422"/>
              <a:gd name="connsiteX22" fmla="*/ 953481 w 1299992"/>
              <a:gd name="connsiteY22" fmla="*/ 303981 h 378422"/>
              <a:gd name="connsiteX23" fmla="*/ 1039686 w 1299992"/>
              <a:gd name="connsiteY23" fmla="*/ 253061 h 378422"/>
              <a:gd name="connsiteX24" fmla="*/ 1238676 w 1299992"/>
              <a:gd name="connsiteY24" fmla="*/ 736 h 378422"/>
              <a:gd name="connsiteX25" fmla="*/ 1299992 w 1299992"/>
              <a:gd name="connsiteY25" fmla="*/ 91375 h 378422"/>
              <a:gd name="connsiteX0" fmla="*/ 0 w 1291994"/>
              <a:gd name="connsiteY0" fmla="*/ 32644 h 378422"/>
              <a:gd name="connsiteX1" fmla="*/ 73025 w 1291994"/>
              <a:gd name="connsiteY1" fmla="*/ 102494 h 378422"/>
              <a:gd name="connsiteX2" fmla="*/ 127000 w 1291994"/>
              <a:gd name="connsiteY2" fmla="*/ 108844 h 378422"/>
              <a:gd name="connsiteX3" fmla="*/ 193675 w 1291994"/>
              <a:gd name="connsiteY3" fmla="*/ 140594 h 378422"/>
              <a:gd name="connsiteX4" fmla="*/ 231775 w 1291994"/>
              <a:gd name="connsiteY4" fmla="*/ 162819 h 378422"/>
              <a:gd name="connsiteX5" fmla="*/ 273050 w 1291994"/>
              <a:gd name="connsiteY5" fmla="*/ 188219 h 378422"/>
              <a:gd name="connsiteX6" fmla="*/ 320675 w 1291994"/>
              <a:gd name="connsiteY6" fmla="*/ 213619 h 378422"/>
              <a:gd name="connsiteX7" fmla="*/ 346075 w 1291994"/>
              <a:gd name="connsiteY7" fmla="*/ 258069 h 378422"/>
              <a:gd name="connsiteX8" fmla="*/ 387350 w 1291994"/>
              <a:gd name="connsiteY8" fmla="*/ 308869 h 378422"/>
              <a:gd name="connsiteX9" fmla="*/ 419100 w 1291994"/>
              <a:gd name="connsiteY9" fmla="*/ 343794 h 378422"/>
              <a:gd name="connsiteX10" fmla="*/ 460375 w 1291994"/>
              <a:gd name="connsiteY10" fmla="*/ 346969 h 378422"/>
              <a:gd name="connsiteX11" fmla="*/ 520700 w 1291994"/>
              <a:gd name="connsiteY11" fmla="*/ 343794 h 378422"/>
              <a:gd name="connsiteX12" fmla="*/ 561975 w 1291994"/>
              <a:gd name="connsiteY12" fmla="*/ 343794 h 378422"/>
              <a:gd name="connsiteX13" fmla="*/ 587375 w 1291994"/>
              <a:gd name="connsiteY13" fmla="*/ 362844 h 378422"/>
              <a:gd name="connsiteX14" fmla="*/ 606425 w 1291994"/>
              <a:gd name="connsiteY14" fmla="*/ 369194 h 378422"/>
              <a:gd name="connsiteX15" fmla="*/ 612775 w 1291994"/>
              <a:gd name="connsiteY15" fmla="*/ 375544 h 378422"/>
              <a:gd name="connsiteX16" fmla="*/ 654050 w 1291994"/>
              <a:gd name="connsiteY16" fmla="*/ 318394 h 378422"/>
              <a:gd name="connsiteX17" fmla="*/ 685800 w 1291994"/>
              <a:gd name="connsiteY17" fmla="*/ 302519 h 378422"/>
              <a:gd name="connsiteX18" fmla="*/ 736600 w 1291994"/>
              <a:gd name="connsiteY18" fmla="*/ 292994 h 378422"/>
              <a:gd name="connsiteX19" fmla="*/ 755650 w 1291994"/>
              <a:gd name="connsiteY19" fmla="*/ 267594 h 378422"/>
              <a:gd name="connsiteX20" fmla="*/ 796925 w 1291994"/>
              <a:gd name="connsiteY20" fmla="*/ 248544 h 378422"/>
              <a:gd name="connsiteX21" fmla="*/ 819150 w 1291994"/>
              <a:gd name="connsiteY21" fmla="*/ 210444 h 378422"/>
              <a:gd name="connsiteX22" fmla="*/ 953481 w 1291994"/>
              <a:gd name="connsiteY22" fmla="*/ 303981 h 378422"/>
              <a:gd name="connsiteX23" fmla="*/ 1039686 w 1291994"/>
              <a:gd name="connsiteY23" fmla="*/ 253061 h 378422"/>
              <a:gd name="connsiteX24" fmla="*/ 1238676 w 1291994"/>
              <a:gd name="connsiteY24" fmla="*/ 736 h 378422"/>
              <a:gd name="connsiteX25" fmla="*/ 1291994 w 1291994"/>
              <a:gd name="connsiteY25" fmla="*/ 94041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53481 w 1281330"/>
              <a:gd name="connsiteY22" fmla="*/ 303981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32154 w 1281330"/>
              <a:gd name="connsiteY22" fmla="*/ 287986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81330" h="378422">
                <a:moveTo>
                  <a:pt x="0" y="32644"/>
                </a:moveTo>
                <a:cubicBezTo>
                  <a:pt x="25929" y="61219"/>
                  <a:pt x="51858" y="89794"/>
                  <a:pt x="73025" y="102494"/>
                </a:cubicBezTo>
                <a:cubicBezTo>
                  <a:pt x="94192" y="115194"/>
                  <a:pt x="106892" y="102494"/>
                  <a:pt x="127000" y="108844"/>
                </a:cubicBezTo>
                <a:cubicBezTo>
                  <a:pt x="147108" y="115194"/>
                  <a:pt x="176213" y="131598"/>
                  <a:pt x="193675" y="140594"/>
                </a:cubicBezTo>
                <a:cubicBezTo>
                  <a:pt x="211138" y="149590"/>
                  <a:pt x="218546" y="154882"/>
                  <a:pt x="231775" y="162819"/>
                </a:cubicBezTo>
                <a:cubicBezTo>
                  <a:pt x="245004" y="170756"/>
                  <a:pt x="258233" y="179752"/>
                  <a:pt x="273050" y="188219"/>
                </a:cubicBezTo>
                <a:cubicBezTo>
                  <a:pt x="287867" y="196686"/>
                  <a:pt x="308504" y="201977"/>
                  <a:pt x="320675" y="213619"/>
                </a:cubicBezTo>
                <a:cubicBezTo>
                  <a:pt x="332846" y="225261"/>
                  <a:pt x="334963" y="242194"/>
                  <a:pt x="346075" y="258069"/>
                </a:cubicBezTo>
                <a:cubicBezTo>
                  <a:pt x="357188" y="273944"/>
                  <a:pt x="375179" y="294582"/>
                  <a:pt x="387350" y="308869"/>
                </a:cubicBezTo>
                <a:cubicBezTo>
                  <a:pt x="399521" y="323156"/>
                  <a:pt x="406929" y="337444"/>
                  <a:pt x="419100" y="343794"/>
                </a:cubicBezTo>
                <a:cubicBezTo>
                  <a:pt x="431271" y="350144"/>
                  <a:pt x="443442" y="346969"/>
                  <a:pt x="460375" y="346969"/>
                </a:cubicBezTo>
                <a:cubicBezTo>
                  <a:pt x="477308" y="346969"/>
                  <a:pt x="503767" y="344323"/>
                  <a:pt x="520700" y="343794"/>
                </a:cubicBezTo>
                <a:cubicBezTo>
                  <a:pt x="537633" y="343265"/>
                  <a:pt x="550862" y="340619"/>
                  <a:pt x="561975" y="343794"/>
                </a:cubicBezTo>
                <a:cubicBezTo>
                  <a:pt x="573088" y="346969"/>
                  <a:pt x="579967" y="358611"/>
                  <a:pt x="587375" y="362844"/>
                </a:cubicBezTo>
                <a:cubicBezTo>
                  <a:pt x="594783" y="367077"/>
                  <a:pt x="606425" y="369194"/>
                  <a:pt x="606425" y="369194"/>
                </a:cubicBezTo>
                <a:cubicBezTo>
                  <a:pt x="610658" y="371311"/>
                  <a:pt x="604838" y="384011"/>
                  <a:pt x="612775" y="375544"/>
                </a:cubicBezTo>
                <a:cubicBezTo>
                  <a:pt x="620713" y="367077"/>
                  <a:pt x="641879" y="330565"/>
                  <a:pt x="654050" y="318394"/>
                </a:cubicBezTo>
                <a:cubicBezTo>
                  <a:pt x="666221" y="306223"/>
                  <a:pt x="672042" y="306752"/>
                  <a:pt x="685800" y="302519"/>
                </a:cubicBezTo>
                <a:cubicBezTo>
                  <a:pt x="699558" y="298286"/>
                  <a:pt x="724958" y="298815"/>
                  <a:pt x="736600" y="292994"/>
                </a:cubicBezTo>
                <a:cubicBezTo>
                  <a:pt x="748242" y="287173"/>
                  <a:pt x="745596" y="275002"/>
                  <a:pt x="755650" y="267594"/>
                </a:cubicBezTo>
                <a:cubicBezTo>
                  <a:pt x="765704" y="260186"/>
                  <a:pt x="786342" y="258069"/>
                  <a:pt x="796925" y="248544"/>
                </a:cubicBezTo>
                <a:cubicBezTo>
                  <a:pt x="807508" y="239019"/>
                  <a:pt x="796612" y="203870"/>
                  <a:pt x="819150" y="210444"/>
                </a:cubicBezTo>
                <a:cubicBezTo>
                  <a:pt x="841688" y="217018"/>
                  <a:pt x="869183" y="252003"/>
                  <a:pt x="932154" y="287986"/>
                </a:cubicBezTo>
                <a:cubicBezTo>
                  <a:pt x="995125" y="323969"/>
                  <a:pt x="1001040" y="307156"/>
                  <a:pt x="1039686" y="253061"/>
                </a:cubicBezTo>
                <a:cubicBezTo>
                  <a:pt x="1078332" y="198966"/>
                  <a:pt x="1225061" y="-14082"/>
                  <a:pt x="1238676" y="736"/>
                </a:cubicBezTo>
                <a:cubicBezTo>
                  <a:pt x="1252291" y="15554"/>
                  <a:pt x="1267112" y="62051"/>
                  <a:pt x="1281330" y="780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04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6554712" y="30416"/>
            <a:ext cx="662123" cy="1414208"/>
          </a:xfrm>
          <a:custGeom>
            <a:avLst/>
            <a:gdLst>
              <a:gd name="connsiteX0" fmla="*/ 1239013 w 1245844"/>
              <a:gd name="connsiteY0" fmla="*/ 0 h 1797923"/>
              <a:gd name="connsiteX1" fmla="*/ 1242188 w 1245844"/>
              <a:gd name="connsiteY1" fmla="*/ 104775 h 1797923"/>
              <a:gd name="connsiteX2" fmla="*/ 1194563 w 1245844"/>
              <a:gd name="connsiteY2" fmla="*/ 114300 h 1797923"/>
              <a:gd name="connsiteX3" fmla="*/ 1124713 w 1245844"/>
              <a:gd name="connsiteY3" fmla="*/ 155575 h 1797923"/>
              <a:gd name="connsiteX4" fmla="*/ 1058038 w 1245844"/>
              <a:gd name="connsiteY4" fmla="*/ 174625 h 1797923"/>
              <a:gd name="connsiteX5" fmla="*/ 1073913 w 1245844"/>
              <a:gd name="connsiteY5" fmla="*/ 247650 h 1797923"/>
              <a:gd name="connsiteX6" fmla="*/ 1048513 w 1245844"/>
              <a:gd name="connsiteY6" fmla="*/ 266700 h 1797923"/>
              <a:gd name="connsiteX7" fmla="*/ 1067563 w 1245844"/>
              <a:gd name="connsiteY7" fmla="*/ 355600 h 1797923"/>
              <a:gd name="connsiteX8" fmla="*/ 975488 w 1245844"/>
              <a:gd name="connsiteY8" fmla="*/ 406400 h 1797923"/>
              <a:gd name="connsiteX9" fmla="*/ 943738 w 1245844"/>
              <a:gd name="connsiteY9" fmla="*/ 479425 h 1797923"/>
              <a:gd name="connsiteX10" fmla="*/ 915163 w 1245844"/>
              <a:gd name="connsiteY10" fmla="*/ 549275 h 1797923"/>
              <a:gd name="connsiteX11" fmla="*/ 899288 w 1245844"/>
              <a:gd name="connsiteY11" fmla="*/ 609600 h 1797923"/>
              <a:gd name="connsiteX12" fmla="*/ 918338 w 1245844"/>
              <a:gd name="connsiteY12" fmla="*/ 660400 h 1797923"/>
              <a:gd name="connsiteX13" fmla="*/ 959613 w 1245844"/>
              <a:gd name="connsiteY13" fmla="*/ 708025 h 1797923"/>
              <a:gd name="connsiteX14" fmla="*/ 981838 w 1245844"/>
              <a:gd name="connsiteY14" fmla="*/ 736600 h 1797923"/>
              <a:gd name="connsiteX15" fmla="*/ 985013 w 1245844"/>
              <a:gd name="connsiteY15" fmla="*/ 784225 h 1797923"/>
              <a:gd name="connsiteX16" fmla="*/ 946913 w 1245844"/>
              <a:gd name="connsiteY16" fmla="*/ 825500 h 1797923"/>
              <a:gd name="connsiteX17" fmla="*/ 927863 w 1245844"/>
              <a:gd name="connsiteY17" fmla="*/ 873125 h 1797923"/>
              <a:gd name="connsiteX18" fmla="*/ 918338 w 1245844"/>
              <a:gd name="connsiteY18" fmla="*/ 898525 h 1797923"/>
              <a:gd name="connsiteX19" fmla="*/ 880238 w 1245844"/>
              <a:gd name="connsiteY19" fmla="*/ 930275 h 1797923"/>
              <a:gd name="connsiteX20" fmla="*/ 864363 w 1245844"/>
              <a:gd name="connsiteY20" fmla="*/ 889000 h 1797923"/>
              <a:gd name="connsiteX21" fmla="*/ 829438 w 1245844"/>
              <a:gd name="connsiteY21" fmla="*/ 889000 h 1797923"/>
              <a:gd name="connsiteX22" fmla="*/ 810388 w 1245844"/>
              <a:gd name="connsiteY22" fmla="*/ 889000 h 1797923"/>
              <a:gd name="connsiteX23" fmla="*/ 772288 w 1245844"/>
              <a:gd name="connsiteY23" fmla="*/ 942975 h 1797923"/>
              <a:gd name="connsiteX24" fmla="*/ 699263 w 1245844"/>
              <a:gd name="connsiteY24" fmla="*/ 1003300 h 1797923"/>
              <a:gd name="connsiteX25" fmla="*/ 657988 w 1245844"/>
              <a:gd name="connsiteY25" fmla="*/ 1003300 h 1797923"/>
              <a:gd name="connsiteX26" fmla="*/ 597663 w 1245844"/>
              <a:gd name="connsiteY26" fmla="*/ 1009650 h 1797923"/>
              <a:gd name="connsiteX27" fmla="*/ 597663 w 1245844"/>
              <a:gd name="connsiteY27" fmla="*/ 1079500 h 1797923"/>
              <a:gd name="connsiteX28" fmla="*/ 607188 w 1245844"/>
              <a:gd name="connsiteY28" fmla="*/ 1111250 h 1797923"/>
              <a:gd name="connsiteX29" fmla="*/ 664338 w 1245844"/>
              <a:gd name="connsiteY29" fmla="*/ 1143000 h 1797923"/>
              <a:gd name="connsiteX30" fmla="*/ 651638 w 1245844"/>
              <a:gd name="connsiteY30" fmla="*/ 1206500 h 1797923"/>
              <a:gd name="connsiteX31" fmla="*/ 657988 w 1245844"/>
              <a:gd name="connsiteY31" fmla="*/ 1270000 h 1797923"/>
              <a:gd name="connsiteX32" fmla="*/ 588138 w 1245844"/>
              <a:gd name="connsiteY32" fmla="*/ 1409700 h 1797923"/>
              <a:gd name="connsiteX33" fmla="*/ 540513 w 1245844"/>
              <a:gd name="connsiteY33" fmla="*/ 1435100 h 1797923"/>
              <a:gd name="connsiteX34" fmla="*/ 391288 w 1245844"/>
              <a:gd name="connsiteY34" fmla="*/ 1501775 h 1797923"/>
              <a:gd name="connsiteX35" fmla="*/ 330963 w 1245844"/>
              <a:gd name="connsiteY35" fmla="*/ 1577975 h 1797923"/>
              <a:gd name="connsiteX36" fmla="*/ 264288 w 1245844"/>
              <a:gd name="connsiteY36" fmla="*/ 1660525 h 1797923"/>
              <a:gd name="connsiteX37" fmla="*/ 242063 w 1245844"/>
              <a:gd name="connsiteY37" fmla="*/ 1755775 h 1797923"/>
              <a:gd name="connsiteX38" fmla="*/ 175388 w 1245844"/>
              <a:gd name="connsiteY38" fmla="*/ 1797050 h 1797923"/>
              <a:gd name="connsiteX0" fmla="*/ 1246729 w 1253560"/>
              <a:gd name="connsiteY0" fmla="*/ 0 h 1860861"/>
              <a:gd name="connsiteX1" fmla="*/ 1249904 w 1253560"/>
              <a:gd name="connsiteY1" fmla="*/ 104775 h 1860861"/>
              <a:gd name="connsiteX2" fmla="*/ 1202279 w 1253560"/>
              <a:gd name="connsiteY2" fmla="*/ 114300 h 1860861"/>
              <a:gd name="connsiteX3" fmla="*/ 1132429 w 1253560"/>
              <a:gd name="connsiteY3" fmla="*/ 155575 h 1860861"/>
              <a:gd name="connsiteX4" fmla="*/ 1065754 w 1253560"/>
              <a:gd name="connsiteY4" fmla="*/ 174625 h 1860861"/>
              <a:gd name="connsiteX5" fmla="*/ 1081629 w 1253560"/>
              <a:gd name="connsiteY5" fmla="*/ 247650 h 1860861"/>
              <a:gd name="connsiteX6" fmla="*/ 1056229 w 1253560"/>
              <a:gd name="connsiteY6" fmla="*/ 266700 h 1860861"/>
              <a:gd name="connsiteX7" fmla="*/ 1075279 w 1253560"/>
              <a:gd name="connsiteY7" fmla="*/ 355600 h 1860861"/>
              <a:gd name="connsiteX8" fmla="*/ 983204 w 1253560"/>
              <a:gd name="connsiteY8" fmla="*/ 406400 h 1860861"/>
              <a:gd name="connsiteX9" fmla="*/ 951454 w 1253560"/>
              <a:gd name="connsiteY9" fmla="*/ 479425 h 1860861"/>
              <a:gd name="connsiteX10" fmla="*/ 922879 w 1253560"/>
              <a:gd name="connsiteY10" fmla="*/ 549275 h 1860861"/>
              <a:gd name="connsiteX11" fmla="*/ 907004 w 1253560"/>
              <a:gd name="connsiteY11" fmla="*/ 609600 h 1860861"/>
              <a:gd name="connsiteX12" fmla="*/ 926054 w 1253560"/>
              <a:gd name="connsiteY12" fmla="*/ 660400 h 1860861"/>
              <a:gd name="connsiteX13" fmla="*/ 967329 w 1253560"/>
              <a:gd name="connsiteY13" fmla="*/ 708025 h 1860861"/>
              <a:gd name="connsiteX14" fmla="*/ 989554 w 1253560"/>
              <a:gd name="connsiteY14" fmla="*/ 736600 h 1860861"/>
              <a:gd name="connsiteX15" fmla="*/ 992729 w 1253560"/>
              <a:gd name="connsiteY15" fmla="*/ 784225 h 1860861"/>
              <a:gd name="connsiteX16" fmla="*/ 954629 w 1253560"/>
              <a:gd name="connsiteY16" fmla="*/ 825500 h 1860861"/>
              <a:gd name="connsiteX17" fmla="*/ 935579 w 1253560"/>
              <a:gd name="connsiteY17" fmla="*/ 873125 h 1860861"/>
              <a:gd name="connsiteX18" fmla="*/ 926054 w 1253560"/>
              <a:gd name="connsiteY18" fmla="*/ 898525 h 1860861"/>
              <a:gd name="connsiteX19" fmla="*/ 887954 w 1253560"/>
              <a:gd name="connsiteY19" fmla="*/ 930275 h 1860861"/>
              <a:gd name="connsiteX20" fmla="*/ 872079 w 1253560"/>
              <a:gd name="connsiteY20" fmla="*/ 889000 h 1860861"/>
              <a:gd name="connsiteX21" fmla="*/ 837154 w 1253560"/>
              <a:gd name="connsiteY21" fmla="*/ 889000 h 1860861"/>
              <a:gd name="connsiteX22" fmla="*/ 818104 w 1253560"/>
              <a:gd name="connsiteY22" fmla="*/ 889000 h 1860861"/>
              <a:gd name="connsiteX23" fmla="*/ 780004 w 1253560"/>
              <a:gd name="connsiteY23" fmla="*/ 942975 h 1860861"/>
              <a:gd name="connsiteX24" fmla="*/ 706979 w 1253560"/>
              <a:gd name="connsiteY24" fmla="*/ 1003300 h 1860861"/>
              <a:gd name="connsiteX25" fmla="*/ 665704 w 1253560"/>
              <a:gd name="connsiteY25" fmla="*/ 1003300 h 1860861"/>
              <a:gd name="connsiteX26" fmla="*/ 605379 w 1253560"/>
              <a:gd name="connsiteY26" fmla="*/ 1009650 h 1860861"/>
              <a:gd name="connsiteX27" fmla="*/ 605379 w 1253560"/>
              <a:gd name="connsiteY27" fmla="*/ 1079500 h 1860861"/>
              <a:gd name="connsiteX28" fmla="*/ 614904 w 1253560"/>
              <a:gd name="connsiteY28" fmla="*/ 1111250 h 1860861"/>
              <a:gd name="connsiteX29" fmla="*/ 672054 w 1253560"/>
              <a:gd name="connsiteY29" fmla="*/ 1143000 h 1860861"/>
              <a:gd name="connsiteX30" fmla="*/ 659354 w 1253560"/>
              <a:gd name="connsiteY30" fmla="*/ 1206500 h 1860861"/>
              <a:gd name="connsiteX31" fmla="*/ 665704 w 1253560"/>
              <a:gd name="connsiteY31" fmla="*/ 1270000 h 1860861"/>
              <a:gd name="connsiteX32" fmla="*/ 595854 w 1253560"/>
              <a:gd name="connsiteY32" fmla="*/ 1409700 h 1860861"/>
              <a:gd name="connsiteX33" fmla="*/ 548229 w 1253560"/>
              <a:gd name="connsiteY33" fmla="*/ 1435100 h 1860861"/>
              <a:gd name="connsiteX34" fmla="*/ 399004 w 1253560"/>
              <a:gd name="connsiteY34" fmla="*/ 1501775 h 1860861"/>
              <a:gd name="connsiteX35" fmla="*/ 338679 w 1253560"/>
              <a:gd name="connsiteY35" fmla="*/ 1577975 h 1860861"/>
              <a:gd name="connsiteX36" fmla="*/ 272004 w 1253560"/>
              <a:gd name="connsiteY36" fmla="*/ 1660525 h 1860861"/>
              <a:gd name="connsiteX37" fmla="*/ 249779 w 1253560"/>
              <a:gd name="connsiteY37" fmla="*/ 1755775 h 1860861"/>
              <a:gd name="connsiteX38" fmla="*/ 173579 w 1253560"/>
              <a:gd name="connsiteY38" fmla="*/ 1860550 h 1860861"/>
              <a:gd name="connsiteX0" fmla="*/ 1073181 w 1080012"/>
              <a:gd name="connsiteY0" fmla="*/ 0 h 1860550"/>
              <a:gd name="connsiteX1" fmla="*/ 1076356 w 1080012"/>
              <a:gd name="connsiteY1" fmla="*/ 104775 h 1860550"/>
              <a:gd name="connsiteX2" fmla="*/ 1028731 w 1080012"/>
              <a:gd name="connsiteY2" fmla="*/ 114300 h 1860550"/>
              <a:gd name="connsiteX3" fmla="*/ 958881 w 1080012"/>
              <a:gd name="connsiteY3" fmla="*/ 155575 h 1860550"/>
              <a:gd name="connsiteX4" fmla="*/ 892206 w 1080012"/>
              <a:gd name="connsiteY4" fmla="*/ 174625 h 1860550"/>
              <a:gd name="connsiteX5" fmla="*/ 908081 w 1080012"/>
              <a:gd name="connsiteY5" fmla="*/ 247650 h 1860550"/>
              <a:gd name="connsiteX6" fmla="*/ 882681 w 1080012"/>
              <a:gd name="connsiteY6" fmla="*/ 266700 h 1860550"/>
              <a:gd name="connsiteX7" fmla="*/ 901731 w 1080012"/>
              <a:gd name="connsiteY7" fmla="*/ 355600 h 1860550"/>
              <a:gd name="connsiteX8" fmla="*/ 809656 w 1080012"/>
              <a:gd name="connsiteY8" fmla="*/ 406400 h 1860550"/>
              <a:gd name="connsiteX9" fmla="*/ 777906 w 1080012"/>
              <a:gd name="connsiteY9" fmla="*/ 479425 h 1860550"/>
              <a:gd name="connsiteX10" fmla="*/ 749331 w 1080012"/>
              <a:gd name="connsiteY10" fmla="*/ 549275 h 1860550"/>
              <a:gd name="connsiteX11" fmla="*/ 733456 w 1080012"/>
              <a:gd name="connsiteY11" fmla="*/ 609600 h 1860550"/>
              <a:gd name="connsiteX12" fmla="*/ 752506 w 1080012"/>
              <a:gd name="connsiteY12" fmla="*/ 660400 h 1860550"/>
              <a:gd name="connsiteX13" fmla="*/ 793781 w 1080012"/>
              <a:gd name="connsiteY13" fmla="*/ 708025 h 1860550"/>
              <a:gd name="connsiteX14" fmla="*/ 816006 w 1080012"/>
              <a:gd name="connsiteY14" fmla="*/ 736600 h 1860550"/>
              <a:gd name="connsiteX15" fmla="*/ 819181 w 1080012"/>
              <a:gd name="connsiteY15" fmla="*/ 784225 h 1860550"/>
              <a:gd name="connsiteX16" fmla="*/ 781081 w 1080012"/>
              <a:gd name="connsiteY16" fmla="*/ 825500 h 1860550"/>
              <a:gd name="connsiteX17" fmla="*/ 762031 w 1080012"/>
              <a:gd name="connsiteY17" fmla="*/ 873125 h 1860550"/>
              <a:gd name="connsiteX18" fmla="*/ 752506 w 1080012"/>
              <a:gd name="connsiteY18" fmla="*/ 898525 h 1860550"/>
              <a:gd name="connsiteX19" fmla="*/ 714406 w 1080012"/>
              <a:gd name="connsiteY19" fmla="*/ 930275 h 1860550"/>
              <a:gd name="connsiteX20" fmla="*/ 698531 w 1080012"/>
              <a:gd name="connsiteY20" fmla="*/ 889000 h 1860550"/>
              <a:gd name="connsiteX21" fmla="*/ 663606 w 1080012"/>
              <a:gd name="connsiteY21" fmla="*/ 889000 h 1860550"/>
              <a:gd name="connsiteX22" fmla="*/ 644556 w 1080012"/>
              <a:gd name="connsiteY22" fmla="*/ 889000 h 1860550"/>
              <a:gd name="connsiteX23" fmla="*/ 606456 w 1080012"/>
              <a:gd name="connsiteY23" fmla="*/ 942975 h 1860550"/>
              <a:gd name="connsiteX24" fmla="*/ 533431 w 1080012"/>
              <a:gd name="connsiteY24" fmla="*/ 1003300 h 1860550"/>
              <a:gd name="connsiteX25" fmla="*/ 492156 w 1080012"/>
              <a:gd name="connsiteY25" fmla="*/ 1003300 h 1860550"/>
              <a:gd name="connsiteX26" fmla="*/ 431831 w 1080012"/>
              <a:gd name="connsiteY26" fmla="*/ 1009650 h 1860550"/>
              <a:gd name="connsiteX27" fmla="*/ 431831 w 1080012"/>
              <a:gd name="connsiteY27" fmla="*/ 1079500 h 1860550"/>
              <a:gd name="connsiteX28" fmla="*/ 441356 w 1080012"/>
              <a:gd name="connsiteY28" fmla="*/ 1111250 h 1860550"/>
              <a:gd name="connsiteX29" fmla="*/ 498506 w 1080012"/>
              <a:gd name="connsiteY29" fmla="*/ 1143000 h 1860550"/>
              <a:gd name="connsiteX30" fmla="*/ 485806 w 1080012"/>
              <a:gd name="connsiteY30" fmla="*/ 1206500 h 1860550"/>
              <a:gd name="connsiteX31" fmla="*/ 492156 w 1080012"/>
              <a:gd name="connsiteY31" fmla="*/ 1270000 h 1860550"/>
              <a:gd name="connsiteX32" fmla="*/ 422306 w 1080012"/>
              <a:gd name="connsiteY32" fmla="*/ 1409700 h 1860550"/>
              <a:gd name="connsiteX33" fmla="*/ 374681 w 1080012"/>
              <a:gd name="connsiteY33" fmla="*/ 1435100 h 1860550"/>
              <a:gd name="connsiteX34" fmla="*/ 225456 w 1080012"/>
              <a:gd name="connsiteY34" fmla="*/ 1501775 h 1860550"/>
              <a:gd name="connsiteX35" fmla="*/ 165131 w 1080012"/>
              <a:gd name="connsiteY35" fmla="*/ 1577975 h 1860550"/>
              <a:gd name="connsiteX36" fmla="*/ 98456 w 1080012"/>
              <a:gd name="connsiteY36" fmla="*/ 1660525 h 1860550"/>
              <a:gd name="connsiteX37" fmla="*/ 76231 w 1080012"/>
              <a:gd name="connsiteY37" fmla="*/ 1755775 h 1860550"/>
              <a:gd name="connsiteX38" fmla="*/ 31 w 1080012"/>
              <a:gd name="connsiteY38" fmla="*/ 1860550 h 1860550"/>
              <a:gd name="connsiteX0" fmla="*/ 1073181 w 1079068"/>
              <a:gd name="connsiteY0" fmla="*/ 10290 h 1870840"/>
              <a:gd name="connsiteX1" fmla="*/ 1073181 w 1079068"/>
              <a:gd name="connsiteY1" fmla="*/ 7115 h 1870840"/>
              <a:gd name="connsiteX2" fmla="*/ 1076356 w 1079068"/>
              <a:gd name="connsiteY2" fmla="*/ 115065 h 1870840"/>
              <a:gd name="connsiteX3" fmla="*/ 1028731 w 1079068"/>
              <a:gd name="connsiteY3" fmla="*/ 124590 h 1870840"/>
              <a:gd name="connsiteX4" fmla="*/ 958881 w 1079068"/>
              <a:gd name="connsiteY4" fmla="*/ 165865 h 1870840"/>
              <a:gd name="connsiteX5" fmla="*/ 892206 w 1079068"/>
              <a:gd name="connsiteY5" fmla="*/ 184915 h 1870840"/>
              <a:gd name="connsiteX6" fmla="*/ 908081 w 1079068"/>
              <a:gd name="connsiteY6" fmla="*/ 257940 h 1870840"/>
              <a:gd name="connsiteX7" fmla="*/ 882681 w 1079068"/>
              <a:gd name="connsiteY7" fmla="*/ 276990 h 1870840"/>
              <a:gd name="connsiteX8" fmla="*/ 901731 w 1079068"/>
              <a:gd name="connsiteY8" fmla="*/ 365890 h 1870840"/>
              <a:gd name="connsiteX9" fmla="*/ 809656 w 1079068"/>
              <a:gd name="connsiteY9" fmla="*/ 416690 h 1870840"/>
              <a:gd name="connsiteX10" fmla="*/ 777906 w 1079068"/>
              <a:gd name="connsiteY10" fmla="*/ 489715 h 1870840"/>
              <a:gd name="connsiteX11" fmla="*/ 749331 w 1079068"/>
              <a:gd name="connsiteY11" fmla="*/ 559565 h 1870840"/>
              <a:gd name="connsiteX12" fmla="*/ 733456 w 1079068"/>
              <a:gd name="connsiteY12" fmla="*/ 619890 h 1870840"/>
              <a:gd name="connsiteX13" fmla="*/ 752506 w 1079068"/>
              <a:gd name="connsiteY13" fmla="*/ 670690 h 1870840"/>
              <a:gd name="connsiteX14" fmla="*/ 793781 w 1079068"/>
              <a:gd name="connsiteY14" fmla="*/ 718315 h 1870840"/>
              <a:gd name="connsiteX15" fmla="*/ 816006 w 1079068"/>
              <a:gd name="connsiteY15" fmla="*/ 746890 h 1870840"/>
              <a:gd name="connsiteX16" fmla="*/ 819181 w 1079068"/>
              <a:gd name="connsiteY16" fmla="*/ 794515 h 1870840"/>
              <a:gd name="connsiteX17" fmla="*/ 781081 w 1079068"/>
              <a:gd name="connsiteY17" fmla="*/ 835790 h 1870840"/>
              <a:gd name="connsiteX18" fmla="*/ 762031 w 1079068"/>
              <a:gd name="connsiteY18" fmla="*/ 883415 h 1870840"/>
              <a:gd name="connsiteX19" fmla="*/ 752506 w 1079068"/>
              <a:gd name="connsiteY19" fmla="*/ 908815 h 1870840"/>
              <a:gd name="connsiteX20" fmla="*/ 714406 w 1079068"/>
              <a:gd name="connsiteY20" fmla="*/ 940565 h 1870840"/>
              <a:gd name="connsiteX21" fmla="*/ 698531 w 1079068"/>
              <a:gd name="connsiteY21" fmla="*/ 899290 h 1870840"/>
              <a:gd name="connsiteX22" fmla="*/ 663606 w 1079068"/>
              <a:gd name="connsiteY22" fmla="*/ 899290 h 1870840"/>
              <a:gd name="connsiteX23" fmla="*/ 644556 w 1079068"/>
              <a:gd name="connsiteY23" fmla="*/ 899290 h 1870840"/>
              <a:gd name="connsiteX24" fmla="*/ 606456 w 1079068"/>
              <a:gd name="connsiteY24" fmla="*/ 953265 h 1870840"/>
              <a:gd name="connsiteX25" fmla="*/ 533431 w 1079068"/>
              <a:gd name="connsiteY25" fmla="*/ 1013590 h 1870840"/>
              <a:gd name="connsiteX26" fmla="*/ 492156 w 1079068"/>
              <a:gd name="connsiteY26" fmla="*/ 1013590 h 1870840"/>
              <a:gd name="connsiteX27" fmla="*/ 431831 w 1079068"/>
              <a:gd name="connsiteY27" fmla="*/ 1019940 h 1870840"/>
              <a:gd name="connsiteX28" fmla="*/ 431831 w 1079068"/>
              <a:gd name="connsiteY28" fmla="*/ 1089790 h 1870840"/>
              <a:gd name="connsiteX29" fmla="*/ 441356 w 1079068"/>
              <a:gd name="connsiteY29" fmla="*/ 1121540 h 1870840"/>
              <a:gd name="connsiteX30" fmla="*/ 498506 w 1079068"/>
              <a:gd name="connsiteY30" fmla="*/ 1153290 h 1870840"/>
              <a:gd name="connsiteX31" fmla="*/ 485806 w 1079068"/>
              <a:gd name="connsiteY31" fmla="*/ 1216790 h 1870840"/>
              <a:gd name="connsiteX32" fmla="*/ 492156 w 1079068"/>
              <a:gd name="connsiteY32" fmla="*/ 1280290 h 1870840"/>
              <a:gd name="connsiteX33" fmla="*/ 422306 w 1079068"/>
              <a:gd name="connsiteY33" fmla="*/ 1419990 h 1870840"/>
              <a:gd name="connsiteX34" fmla="*/ 374681 w 1079068"/>
              <a:gd name="connsiteY34" fmla="*/ 1445390 h 1870840"/>
              <a:gd name="connsiteX35" fmla="*/ 225456 w 1079068"/>
              <a:gd name="connsiteY35" fmla="*/ 1512065 h 1870840"/>
              <a:gd name="connsiteX36" fmla="*/ 165131 w 1079068"/>
              <a:gd name="connsiteY36" fmla="*/ 1588265 h 1870840"/>
              <a:gd name="connsiteX37" fmla="*/ 98456 w 1079068"/>
              <a:gd name="connsiteY37" fmla="*/ 1670815 h 1870840"/>
              <a:gd name="connsiteX38" fmla="*/ 76231 w 1079068"/>
              <a:gd name="connsiteY38" fmla="*/ 1766065 h 1870840"/>
              <a:gd name="connsiteX39" fmla="*/ 31 w 1079068"/>
              <a:gd name="connsiteY39" fmla="*/ 1870840 h 1870840"/>
              <a:gd name="connsiteX0" fmla="*/ 1073181 w 1089111"/>
              <a:gd name="connsiteY0" fmla="*/ 144208 h 2004758"/>
              <a:gd name="connsiteX1" fmla="*/ 1089056 w 1089111"/>
              <a:gd name="connsiteY1" fmla="*/ 1333 h 2004758"/>
              <a:gd name="connsiteX2" fmla="*/ 1076356 w 1089111"/>
              <a:gd name="connsiteY2" fmla="*/ 248983 h 2004758"/>
              <a:gd name="connsiteX3" fmla="*/ 1028731 w 1089111"/>
              <a:gd name="connsiteY3" fmla="*/ 258508 h 2004758"/>
              <a:gd name="connsiteX4" fmla="*/ 958881 w 1089111"/>
              <a:gd name="connsiteY4" fmla="*/ 299783 h 2004758"/>
              <a:gd name="connsiteX5" fmla="*/ 892206 w 1089111"/>
              <a:gd name="connsiteY5" fmla="*/ 318833 h 2004758"/>
              <a:gd name="connsiteX6" fmla="*/ 908081 w 1089111"/>
              <a:gd name="connsiteY6" fmla="*/ 391858 h 2004758"/>
              <a:gd name="connsiteX7" fmla="*/ 882681 w 1089111"/>
              <a:gd name="connsiteY7" fmla="*/ 410908 h 2004758"/>
              <a:gd name="connsiteX8" fmla="*/ 901731 w 1089111"/>
              <a:gd name="connsiteY8" fmla="*/ 499808 h 2004758"/>
              <a:gd name="connsiteX9" fmla="*/ 809656 w 1089111"/>
              <a:gd name="connsiteY9" fmla="*/ 550608 h 2004758"/>
              <a:gd name="connsiteX10" fmla="*/ 777906 w 1089111"/>
              <a:gd name="connsiteY10" fmla="*/ 623633 h 2004758"/>
              <a:gd name="connsiteX11" fmla="*/ 749331 w 1089111"/>
              <a:gd name="connsiteY11" fmla="*/ 693483 h 2004758"/>
              <a:gd name="connsiteX12" fmla="*/ 733456 w 1089111"/>
              <a:gd name="connsiteY12" fmla="*/ 753808 h 2004758"/>
              <a:gd name="connsiteX13" fmla="*/ 752506 w 1089111"/>
              <a:gd name="connsiteY13" fmla="*/ 804608 h 2004758"/>
              <a:gd name="connsiteX14" fmla="*/ 793781 w 1089111"/>
              <a:gd name="connsiteY14" fmla="*/ 852233 h 2004758"/>
              <a:gd name="connsiteX15" fmla="*/ 816006 w 1089111"/>
              <a:gd name="connsiteY15" fmla="*/ 880808 h 2004758"/>
              <a:gd name="connsiteX16" fmla="*/ 819181 w 1089111"/>
              <a:gd name="connsiteY16" fmla="*/ 928433 h 2004758"/>
              <a:gd name="connsiteX17" fmla="*/ 781081 w 1089111"/>
              <a:gd name="connsiteY17" fmla="*/ 969708 h 2004758"/>
              <a:gd name="connsiteX18" fmla="*/ 762031 w 1089111"/>
              <a:gd name="connsiteY18" fmla="*/ 1017333 h 2004758"/>
              <a:gd name="connsiteX19" fmla="*/ 752506 w 1089111"/>
              <a:gd name="connsiteY19" fmla="*/ 1042733 h 2004758"/>
              <a:gd name="connsiteX20" fmla="*/ 714406 w 1089111"/>
              <a:gd name="connsiteY20" fmla="*/ 1074483 h 2004758"/>
              <a:gd name="connsiteX21" fmla="*/ 698531 w 1089111"/>
              <a:gd name="connsiteY21" fmla="*/ 1033208 h 2004758"/>
              <a:gd name="connsiteX22" fmla="*/ 663606 w 1089111"/>
              <a:gd name="connsiteY22" fmla="*/ 1033208 h 2004758"/>
              <a:gd name="connsiteX23" fmla="*/ 644556 w 1089111"/>
              <a:gd name="connsiteY23" fmla="*/ 1033208 h 2004758"/>
              <a:gd name="connsiteX24" fmla="*/ 606456 w 1089111"/>
              <a:gd name="connsiteY24" fmla="*/ 1087183 h 2004758"/>
              <a:gd name="connsiteX25" fmla="*/ 533431 w 1089111"/>
              <a:gd name="connsiteY25" fmla="*/ 1147508 h 2004758"/>
              <a:gd name="connsiteX26" fmla="*/ 492156 w 1089111"/>
              <a:gd name="connsiteY26" fmla="*/ 1147508 h 2004758"/>
              <a:gd name="connsiteX27" fmla="*/ 431831 w 1089111"/>
              <a:gd name="connsiteY27" fmla="*/ 1153858 h 2004758"/>
              <a:gd name="connsiteX28" fmla="*/ 431831 w 1089111"/>
              <a:gd name="connsiteY28" fmla="*/ 1223708 h 2004758"/>
              <a:gd name="connsiteX29" fmla="*/ 441356 w 1089111"/>
              <a:gd name="connsiteY29" fmla="*/ 1255458 h 2004758"/>
              <a:gd name="connsiteX30" fmla="*/ 498506 w 1089111"/>
              <a:gd name="connsiteY30" fmla="*/ 1287208 h 2004758"/>
              <a:gd name="connsiteX31" fmla="*/ 485806 w 1089111"/>
              <a:gd name="connsiteY31" fmla="*/ 1350708 h 2004758"/>
              <a:gd name="connsiteX32" fmla="*/ 492156 w 1089111"/>
              <a:gd name="connsiteY32" fmla="*/ 1414208 h 2004758"/>
              <a:gd name="connsiteX33" fmla="*/ 422306 w 1089111"/>
              <a:gd name="connsiteY33" fmla="*/ 1553908 h 2004758"/>
              <a:gd name="connsiteX34" fmla="*/ 374681 w 1089111"/>
              <a:gd name="connsiteY34" fmla="*/ 1579308 h 2004758"/>
              <a:gd name="connsiteX35" fmla="*/ 225456 w 1089111"/>
              <a:gd name="connsiteY35" fmla="*/ 1645983 h 2004758"/>
              <a:gd name="connsiteX36" fmla="*/ 165131 w 1089111"/>
              <a:gd name="connsiteY36" fmla="*/ 1722183 h 2004758"/>
              <a:gd name="connsiteX37" fmla="*/ 98456 w 1089111"/>
              <a:gd name="connsiteY37" fmla="*/ 1804733 h 2004758"/>
              <a:gd name="connsiteX38" fmla="*/ 76231 w 1089111"/>
              <a:gd name="connsiteY38" fmla="*/ 1899983 h 2004758"/>
              <a:gd name="connsiteX39" fmla="*/ 31 w 1089111"/>
              <a:gd name="connsiteY39" fmla="*/ 2004758 h 2004758"/>
              <a:gd name="connsiteX0" fmla="*/ 996950 w 1012880"/>
              <a:gd name="connsiteY0" fmla="*/ 144208 h 1899983"/>
              <a:gd name="connsiteX1" fmla="*/ 1012825 w 1012880"/>
              <a:gd name="connsiteY1" fmla="*/ 1333 h 1899983"/>
              <a:gd name="connsiteX2" fmla="*/ 1000125 w 1012880"/>
              <a:gd name="connsiteY2" fmla="*/ 248983 h 1899983"/>
              <a:gd name="connsiteX3" fmla="*/ 952500 w 1012880"/>
              <a:gd name="connsiteY3" fmla="*/ 258508 h 1899983"/>
              <a:gd name="connsiteX4" fmla="*/ 882650 w 1012880"/>
              <a:gd name="connsiteY4" fmla="*/ 299783 h 1899983"/>
              <a:gd name="connsiteX5" fmla="*/ 815975 w 1012880"/>
              <a:gd name="connsiteY5" fmla="*/ 318833 h 1899983"/>
              <a:gd name="connsiteX6" fmla="*/ 831850 w 1012880"/>
              <a:gd name="connsiteY6" fmla="*/ 391858 h 1899983"/>
              <a:gd name="connsiteX7" fmla="*/ 806450 w 1012880"/>
              <a:gd name="connsiteY7" fmla="*/ 410908 h 1899983"/>
              <a:gd name="connsiteX8" fmla="*/ 825500 w 1012880"/>
              <a:gd name="connsiteY8" fmla="*/ 499808 h 1899983"/>
              <a:gd name="connsiteX9" fmla="*/ 733425 w 1012880"/>
              <a:gd name="connsiteY9" fmla="*/ 550608 h 1899983"/>
              <a:gd name="connsiteX10" fmla="*/ 701675 w 1012880"/>
              <a:gd name="connsiteY10" fmla="*/ 623633 h 1899983"/>
              <a:gd name="connsiteX11" fmla="*/ 673100 w 1012880"/>
              <a:gd name="connsiteY11" fmla="*/ 693483 h 1899983"/>
              <a:gd name="connsiteX12" fmla="*/ 657225 w 1012880"/>
              <a:gd name="connsiteY12" fmla="*/ 753808 h 1899983"/>
              <a:gd name="connsiteX13" fmla="*/ 676275 w 1012880"/>
              <a:gd name="connsiteY13" fmla="*/ 804608 h 1899983"/>
              <a:gd name="connsiteX14" fmla="*/ 717550 w 1012880"/>
              <a:gd name="connsiteY14" fmla="*/ 852233 h 1899983"/>
              <a:gd name="connsiteX15" fmla="*/ 739775 w 1012880"/>
              <a:gd name="connsiteY15" fmla="*/ 880808 h 1899983"/>
              <a:gd name="connsiteX16" fmla="*/ 742950 w 1012880"/>
              <a:gd name="connsiteY16" fmla="*/ 928433 h 1899983"/>
              <a:gd name="connsiteX17" fmla="*/ 704850 w 1012880"/>
              <a:gd name="connsiteY17" fmla="*/ 969708 h 1899983"/>
              <a:gd name="connsiteX18" fmla="*/ 685800 w 1012880"/>
              <a:gd name="connsiteY18" fmla="*/ 1017333 h 1899983"/>
              <a:gd name="connsiteX19" fmla="*/ 676275 w 1012880"/>
              <a:gd name="connsiteY19" fmla="*/ 1042733 h 1899983"/>
              <a:gd name="connsiteX20" fmla="*/ 638175 w 1012880"/>
              <a:gd name="connsiteY20" fmla="*/ 1074483 h 1899983"/>
              <a:gd name="connsiteX21" fmla="*/ 622300 w 1012880"/>
              <a:gd name="connsiteY21" fmla="*/ 1033208 h 1899983"/>
              <a:gd name="connsiteX22" fmla="*/ 587375 w 1012880"/>
              <a:gd name="connsiteY22" fmla="*/ 1033208 h 1899983"/>
              <a:gd name="connsiteX23" fmla="*/ 568325 w 1012880"/>
              <a:gd name="connsiteY23" fmla="*/ 1033208 h 1899983"/>
              <a:gd name="connsiteX24" fmla="*/ 530225 w 1012880"/>
              <a:gd name="connsiteY24" fmla="*/ 1087183 h 1899983"/>
              <a:gd name="connsiteX25" fmla="*/ 457200 w 1012880"/>
              <a:gd name="connsiteY25" fmla="*/ 1147508 h 1899983"/>
              <a:gd name="connsiteX26" fmla="*/ 415925 w 1012880"/>
              <a:gd name="connsiteY26" fmla="*/ 1147508 h 1899983"/>
              <a:gd name="connsiteX27" fmla="*/ 355600 w 1012880"/>
              <a:gd name="connsiteY27" fmla="*/ 1153858 h 1899983"/>
              <a:gd name="connsiteX28" fmla="*/ 355600 w 1012880"/>
              <a:gd name="connsiteY28" fmla="*/ 1223708 h 1899983"/>
              <a:gd name="connsiteX29" fmla="*/ 365125 w 1012880"/>
              <a:gd name="connsiteY29" fmla="*/ 1255458 h 1899983"/>
              <a:gd name="connsiteX30" fmla="*/ 422275 w 1012880"/>
              <a:gd name="connsiteY30" fmla="*/ 1287208 h 1899983"/>
              <a:gd name="connsiteX31" fmla="*/ 409575 w 1012880"/>
              <a:gd name="connsiteY31" fmla="*/ 1350708 h 1899983"/>
              <a:gd name="connsiteX32" fmla="*/ 415925 w 1012880"/>
              <a:gd name="connsiteY32" fmla="*/ 1414208 h 1899983"/>
              <a:gd name="connsiteX33" fmla="*/ 346075 w 1012880"/>
              <a:gd name="connsiteY33" fmla="*/ 1553908 h 1899983"/>
              <a:gd name="connsiteX34" fmla="*/ 298450 w 1012880"/>
              <a:gd name="connsiteY34" fmla="*/ 1579308 h 1899983"/>
              <a:gd name="connsiteX35" fmla="*/ 149225 w 1012880"/>
              <a:gd name="connsiteY35" fmla="*/ 1645983 h 1899983"/>
              <a:gd name="connsiteX36" fmla="*/ 88900 w 1012880"/>
              <a:gd name="connsiteY36" fmla="*/ 1722183 h 1899983"/>
              <a:gd name="connsiteX37" fmla="*/ 22225 w 1012880"/>
              <a:gd name="connsiteY37" fmla="*/ 1804733 h 1899983"/>
              <a:gd name="connsiteX38" fmla="*/ 0 w 1012880"/>
              <a:gd name="connsiteY38" fmla="*/ 1899983 h 1899983"/>
              <a:gd name="connsiteX0" fmla="*/ 974725 w 990655"/>
              <a:gd name="connsiteY0" fmla="*/ 144208 h 1804733"/>
              <a:gd name="connsiteX1" fmla="*/ 990600 w 990655"/>
              <a:gd name="connsiteY1" fmla="*/ 1333 h 1804733"/>
              <a:gd name="connsiteX2" fmla="*/ 977900 w 990655"/>
              <a:gd name="connsiteY2" fmla="*/ 248983 h 1804733"/>
              <a:gd name="connsiteX3" fmla="*/ 930275 w 990655"/>
              <a:gd name="connsiteY3" fmla="*/ 258508 h 1804733"/>
              <a:gd name="connsiteX4" fmla="*/ 860425 w 990655"/>
              <a:gd name="connsiteY4" fmla="*/ 299783 h 1804733"/>
              <a:gd name="connsiteX5" fmla="*/ 793750 w 990655"/>
              <a:gd name="connsiteY5" fmla="*/ 318833 h 1804733"/>
              <a:gd name="connsiteX6" fmla="*/ 809625 w 990655"/>
              <a:gd name="connsiteY6" fmla="*/ 391858 h 1804733"/>
              <a:gd name="connsiteX7" fmla="*/ 784225 w 990655"/>
              <a:gd name="connsiteY7" fmla="*/ 410908 h 1804733"/>
              <a:gd name="connsiteX8" fmla="*/ 803275 w 990655"/>
              <a:gd name="connsiteY8" fmla="*/ 499808 h 1804733"/>
              <a:gd name="connsiteX9" fmla="*/ 711200 w 990655"/>
              <a:gd name="connsiteY9" fmla="*/ 550608 h 1804733"/>
              <a:gd name="connsiteX10" fmla="*/ 679450 w 990655"/>
              <a:gd name="connsiteY10" fmla="*/ 623633 h 1804733"/>
              <a:gd name="connsiteX11" fmla="*/ 650875 w 990655"/>
              <a:gd name="connsiteY11" fmla="*/ 693483 h 1804733"/>
              <a:gd name="connsiteX12" fmla="*/ 635000 w 990655"/>
              <a:gd name="connsiteY12" fmla="*/ 753808 h 1804733"/>
              <a:gd name="connsiteX13" fmla="*/ 654050 w 990655"/>
              <a:gd name="connsiteY13" fmla="*/ 804608 h 1804733"/>
              <a:gd name="connsiteX14" fmla="*/ 695325 w 990655"/>
              <a:gd name="connsiteY14" fmla="*/ 852233 h 1804733"/>
              <a:gd name="connsiteX15" fmla="*/ 717550 w 990655"/>
              <a:gd name="connsiteY15" fmla="*/ 880808 h 1804733"/>
              <a:gd name="connsiteX16" fmla="*/ 720725 w 990655"/>
              <a:gd name="connsiteY16" fmla="*/ 928433 h 1804733"/>
              <a:gd name="connsiteX17" fmla="*/ 682625 w 990655"/>
              <a:gd name="connsiteY17" fmla="*/ 969708 h 1804733"/>
              <a:gd name="connsiteX18" fmla="*/ 663575 w 990655"/>
              <a:gd name="connsiteY18" fmla="*/ 1017333 h 1804733"/>
              <a:gd name="connsiteX19" fmla="*/ 654050 w 990655"/>
              <a:gd name="connsiteY19" fmla="*/ 1042733 h 1804733"/>
              <a:gd name="connsiteX20" fmla="*/ 615950 w 990655"/>
              <a:gd name="connsiteY20" fmla="*/ 1074483 h 1804733"/>
              <a:gd name="connsiteX21" fmla="*/ 600075 w 990655"/>
              <a:gd name="connsiteY21" fmla="*/ 1033208 h 1804733"/>
              <a:gd name="connsiteX22" fmla="*/ 565150 w 990655"/>
              <a:gd name="connsiteY22" fmla="*/ 1033208 h 1804733"/>
              <a:gd name="connsiteX23" fmla="*/ 546100 w 990655"/>
              <a:gd name="connsiteY23" fmla="*/ 1033208 h 1804733"/>
              <a:gd name="connsiteX24" fmla="*/ 508000 w 990655"/>
              <a:gd name="connsiteY24" fmla="*/ 1087183 h 1804733"/>
              <a:gd name="connsiteX25" fmla="*/ 434975 w 990655"/>
              <a:gd name="connsiteY25" fmla="*/ 1147508 h 1804733"/>
              <a:gd name="connsiteX26" fmla="*/ 393700 w 990655"/>
              <a:gd name="connsiteY26" fmla="*/ 1147508 h 1804733"/>
              <a:gd name="connsiteX27" fmla="*/ 333375 w 990655"/>
              <a:gd name="connsiteY27" fmla="*/ 1153858 h 1804733"/>
              <a:gd name="connsiteX28" fmla="*/ 333375 w 990655"/>
              <a:gd name="connsiteY28" fmla="*/ 1223708 h 1804733"/>
              <a:gd name="connsiteX29" fmla="*/ 342900 w 990655"/>
              <a:gd name="connsiteY29" fmla="*/ 1255458 h 1804733"/>
              <a:gd name="connsiteX30" fmla="*/ 400050 w 990655"/>
              <a:gd name="connsiteY30" fmla="*/ 1287208 h 1804733"/>
              <a:gd name="connsiteX31" fmla="*/ 387350 w 990655"/>
              <a:gd name="connsiteY31" fmla="*/ 1350708 h 1804733"/>
              <a:gd name="connsiteX32" fmla="*/ 393700 w 990655"/>
              <a:gd name="connsiteY32" fmla="*/ 1414208 h 1804733"/>
              <a:gd name="connsiteX33" fmla="*/ 323850 w 990655"/>
              <a:gd name="connsiteY33" fmla="*/ 1553908 h 1804733"/>
              <a:gd name="connsiteX34" fmla="*/ 276225 w 990655"/>
              <a:gd name="connsiteY34" fmla="*/ 1579308 h 1804733"/>
              <a:gd name="connsiteX35" fmla="*/ 127000 w 990655"/>
              <a:gd name="connsiteY35" fmla="*/ 1645983 h 1804733"/>
              <a:gd name="connsiteX36" fmla="*/ 66675 w 990655"/>
              <a:gd name="connsiteY36" fmla="*/ 1722183 h 1804733"/>
              <a:gd name="connsiteX37" fmla="*/ 0 w 990655"/>
              <a:gd name="connsiteY37" fmla="*/ 1804733 h 1804733"/>
              <a:gd name="connsiteX0" fmla="*/ 908050 w 923980"/>
              <a:gd name="connsiteY0" fmla="*/ 144208 h 1722183"/>
              <a:gd name="connsiteX1" fmla="*/ 923925 w 923980"/>
              <a:gd name="connsiteY1" fmla="*/ 1333 h 1722183"/>
              <a:gd name="connsiteX2" fmla="*/ 911225 w 923980"/>
              <a:gd name="connsiteY2" fmla="*/ 248983 h 1722183"/>
              <a:gd name="connsiteX3" fmla="*/ 863600 w 923980"/>
              <a:gd name="connsiteY3" fmla="*/ 258508 h 1722183"/>
              <a:gd name="connsiteX4" fmla="*/ 793750 w 923980"/>
              <a:gd name="connsiteY4" fmla="*/ 299783 h 1722183"/>
              <a:gd name="connsiteX5" fmla="*/ 727075 w 923980"/>
              <a:gd name="connsiteY5" fmla="*/ 318833 h 1722183"/>
              <a:gd name="connsiteX6" fmla="*/ 742950 w 923980"/>
              <a:gd name="connsiteY6" fmla="*/ 391858 h 1722183"/>
              <a:gd name="connsiteX7" fmla="*/ 717550 w 923980"/>
              <a:gd name="connsiteY7" fmla="*/ 410908 h 1722183"/>
              <a:gd name="connsiteX8" fmla="*/ 736600 w 923980"/>
              <a:gd name="connsiteY8" fmla="*/ 499808 h 1722183"/>
              <a:gd name="connsiteX9" fmla="*/ 644525 w 923980"/>
              <a:gd name="connsiteY9" fmla="*/ 550608 h 1722183"/>
              <a:gd name="connsiteX10" fmla="*/ 612775 w 923980"/>
              <a:gd name="connsiteY10" fmla="*/ 623633 h 1722183"/>
              <a:gd name="connsiteX11" fmla="*/ 584200 w 923980"/>
              <a:gd name="connsiteY11" fmla="*/ 693483 h 1722183"/>
              <a:gd name="connsiteX12" fmla="*/ 568325 w 923980"/>
              <a:gd name="connsiteY12" fmla="*/ 753808 h 1722183"/>
              <a:gd name="connsiteX13" fmla="*/ 587375 w 923980"/>
              <a:gd name="connsiteY13" fmla="*/ 804608 h 1722183"/>
              <a:gd name="connsiteX14" fmla="*/ 628650 w 923980"/>
              <a:gd name="connsiteY14" fmla="*/ 852233 h 1722183"/>
              <a:gd name="connsiteX15" fmla="*/ 650875 w 923980"/>
              <a:gd name="connsiteY15" fmla="*/ 880808 h 1722183"/>
              <a:gd name="connsiteX16" fmla="*/ 654050 w 923980"/>
              <a:gd name="connsiteY16" fmla="*/ 928433 h 1722183"/>
              <a:gd name="connsiteX17" fmla="*/ 615950 w 923980"/>
              <a:gd name="connsiteY17" fmla="*/ 969708 h 1722183"/>
              <a:gd name="connsiteX18" fmla="*/ 596900 w 923980"/>
              <a:gd name="connsiteY18" fmla="*/ 1017333 h 1722183"/>
              <a:gd name="connsiteX19" fmla="*/ 587375 w 923980"/>
              <a:gd name="connsiteY19" fmla="*/ 1042733 h 1722183"/>
              <a:gd name="connsiteX20" fmla="*/ 549275 w 923980"/>
              <a:gd name="connsiteY20" fmla="*/ 1074483 h 1722183"/>
              <a:gd name="connsiteX21" fmla="*/ 533400 w 923980"/>
              <a:gd name="connsiteY21" fmla="*/ 1033208 h 1722183"/>
              <a:gd name="connsiteX22" fmla="*/ 498475 w 923980"/>
              <a:gd name="connsiteY22" fmla="*/ 1033208 h 1722183"/>
              <a:gd name="connsiteX23" fmla="*/ 479425 w 923980"/>
              <a:gd name="connsiteY23" fmla="*/ 1033208 h 1722183"/>
              <a:gd name="connsiteX24" fmla="*/ 441325 w 923980"/>
              <a:gd name="connsiteY24" fmla="*/ 1087183 h 1722183"/>
              <a:gd name="connsiteX25" fmla="*/ 368300 w 923980"/>
              <a:gd name="connsiteY25" fmla="*/ 1147508 h 1722183"/>
              <a:gd name="connsiteX26" fmla="*/ 327025 w 923980"/>
              <a:gd name="connsiteY26" fmla="*/ 1147508 h 1722183"/>
              <a:gd name="connsiteX27" fmla="*/ 266700 w 923980"/>
              <a:gd name="connsiteY27" fmla="*/ 1153858 h 1722183"/>
              <a:gd name="connsiteX28" fmla="*/ 266700 w 923980"/>
              <a:gd name="connsiteY28" fmla="*/ 1223708 h 1722183"/>
              <a:gd name="connsiteX29" fmla="*/ 276225 w 923980"/>
              <a:gd name="connsiteY29" fmla="*/ 1255458 h 1722183"/>
              <a:gd name="connsiteX30" fmla="*/ 333375 w 923980"/>
              <a:gd name="connsiteY30" fmla="*/ 1287208 h 1722183"/>
              <a:gd name="connsiteX31" fmla="*/ 320675 w 923980"/>
              <a:gd name="connsiteY31" fmla="*/ 1350708 h 1722183"/>
              <a:gd name="connsiteX32" fmla="*/ 327025 w 923980"/>
              <a:gd name="connsiteY32" fmla="*/ 1414208 h 1722183"/>
              <a:gd name="connsiteX33" fmla="*/ 257175 w 923980"/>
              <a:gd name="connsiteY33" fmla="*/ 1553908 h 1722183"/>
              <a:gd name="connsiteX34" fmla="*/ 209550 w 923980"/>
              <a:gd name="connsiteY34" fmla="*/ 1579308 h 1722183"/>
              <a:gd name="connsiteX35" fmla="*/ 60325 w 923980"/>
              <a:gd name="connsiteY35" fmla="*/ 1645983 h 1722183"/>
              <a:gd name="connsiteX36" fmla="*/ 0 w 923980"/>
              <a:gd name="connsiteY36" fmla="*/ 1722183 h 1722183"/>
              <a:gd name="connsiteX0" fmla="*/ 847725 w 863655"/>
              <a:gd name="connsiteY0" fmla="*/ 144208 h 1645983"/>
              <a:gd name="connsiteX1" fmla="*/ 863600 w 863655"/>
              <a:gd name="connsiteY1" fmla="*/ 1333 h 1645983"/>
              <a:gd name="connsiteX2" fmla="*/ 850900 w 863655"/>
              <a:gd name="connsiteY2" fmla="*/ 248983 h 1645983"/>
              <a:gd name="connsiteX3" fmla="*/ 803275 w 863655"/>
              <a:gd name="connsiteY3" fmla="*/ 258508 h 1645983"/>
              <a:gd name="connsiteX4" fmla="*/ 733425 w 863655"/>
              <a:gd name="connsiteY4" fmla="*/ 299783 h 1645983"/>
              <a:gd name="connsiteX5" fmla="*/ 666750 w 863655"/>
              <a:gd name="connsiteY5" fmla="*/ 318833 h 1645983"/>
              <a:gd name="connsiteX6" fmla="*/ 682625 w 863655"/>
              <a:gd name="connsiteY6" fmla="*/ 391858 h 1645983"/>
              <a:gd name="connsiteX7" fmla="*/ 657225 w 863655"/>
              <a:gd name="connsiteY7" fmla="*/ 410908 h 1645983"/>
              <a:gd name="connsiteX8" fmla="*/ 676275 w 863655"/>
              <a:gd name="connsiteY8" fmla="*/ 499808 h 1645983"/>
              <a:gd name="connsiteX9" fmla="*/ 584200 w 863655"/>
              <a:gd name="connsiteY9" fmla="*/ 550608 h 1645983"/>
              <a:gd name="connsiteX10" fmla="*/ 552450 w 863655"/>
              <a:gd name="connsiteY10" fmla="*/ 623633 h 1645983"/>
              <a:gd name="connsiteX11" fmla="*/ 523875 w 863655"/>
              <a:gd name="connsiteY11" fmla="*/ 693483 h 1645983"/>
              <a:gd name="connsiteX12" fmla="*/ 508000 w 863655"/>
              <a:gd name="connsiteY12" fmla="*/ 753808 h 1645983"/>
              <a:gd name="connsiteX13" fmla="*/ 527050 w 863655"/>
              <a:gd name="connsiteY13" fmla="*/ 804608 h 1645983"/>
              <a:gd name="connsiteX14" fmla="*/ 568325 w 863655"/>
              <a:gd name="connsiteY14" fmla="*/ 852233 h 1645983"/>
              <a:gd name="connsiteX15" fmla="*/ 590550 w 863655"/>
              <a:gd name="connsiteY15" fmla="*/ 880808 h 1645983"/>
              <a:gd name="connsiteX16" fmla="*/ 593725 w 863655"/>
              <a:gd name="connsiteY16" fmla="*/ 928433 h 1645983"/>
              <a:gd name="connsiteX17" fmla="*/ 555625 w 863655"/>
              <a:gd name="connsiteY17" fmla="*/ 969708 h 1645983"/>
              <a:gd name="connsiteX18" fmla="*/ 536575 w 863655"/>
              <a:gd name="connsiteY18" fmla="*/ 1017333 h 1645983"/>
              <a:gd name="connsiteX19" fmla="*/ 527050 w 863655"/>
              <a:gd name="connsiteY19" fmla="*/ 1042733 h 1645983"/>
              <a:gd name="connsiteX20" fmla="*/ 488950 w 863655"/>
              <a:gd name="connsiteY20" fmla="*/ 1074483 h 1645983"/>
              <a:gd name="connsiteX21" fmla="*/ 473075 w 863655"/>
              <a:gd name="connsiteY21" fmla="*/ 1033208 h 1645983"/>
              <a:gd name="connsiteX22" fmla="*/ 438150 w 863655"/>
              <a:gd name="connsiteY22" fmla="*/ 1033208 h 1645983"/>
              <a:gd name="connsiteX23" fmla="*/ 419100 w 863655"/>
              <a:gd name="connsiteY23" fmla="*/ 1033208 h 1645983"/>
              <a:gd name="connsiteX24" fmla="*/ 381000 w 863655"/>
              <a:gd name="connsiteY24" fmla="*/ 1087183 h 1645983"/>
              <a:gd name="connsiteX25" fmla="*/ 307975 w 863655"/>
              <a:gd name="connsiteY25" fmla="*/ 1147508 h 1645983"/>
              <a:gd name="connsiteX26" fmla="*/ 266700 w 863655"/>
              <a:gd name="connsiteY26" fmla="*/ 1147508 h 1645983"/>
              <a:gd name="connsiteX27" fmla="*/ 206375 w 863655"/>
              <a:gd name="connsiteY27" fmla="*/ 1153858 h 1645983"/>
              <a:gd name="connsiteX28" fmla="*/ 206375 w 863655"/>
              <a:gd name="connsiteY28" fmla="*/ 1223708 h 1645983"/>
              <a:gd name="connsiteX29" fmla="*/ 215900 w 863655"/>
              <a:gd name="connsiteY29" fmla="*/ 1255458 h 1645983"/>
              <a:gd name="connsiteX30" fmla="*/ 273050 w 863655"/>
              <a:gd name="connsiteY30" fmla="*/ 1287208 h 1645983"/>
              <a:gd name="connsiteX31" fmla="*/ 260350 w 863655"/>
              <a:gd name="connsiteY31" fmla="*/ 1350708 h 1645983"/>
              <a:gd name="connsiteX32" fmla="*/ 266700 w 863655"/>
              <a:gd name="connsiteY32" fmla="*/ 1414208 h 1645983"/>
              <a:gd name="connsiteX33" fmla="*/ 196850 w 863655"/>
              <a:gd name="connsiteY33" fmla="*/ 1553908 h 1645983"/>
              <a:gd name="connsiteX34" fmla="*/ 149225 w 863655"/>
              <a:gd name="connsiteY34" fmla="*/ 1579308 h 1645983"/>
              <a:gd name="connsiteX35" fmla="*/ 0 w 863655"/>
              <a:gd name="connsiteY35" fmla="*/ 1645983 h 1645983"/>
              <a:gd name="connsiteX0" fmla="*/ 698500 w 714430"/>
              <a:gd name="connsiteY0" fmla="*/ 144208 h 1579308"/>
              <a:gd name="connsiteX1" fmla="*/ 714375 w 714430"/>
              <a:gd name="connsiteY1" fmla="*/ 1333 h 1579308"/>
              <a:gd name="connsiteX2" fmla="*/ 701675 w 714430"/>
              <a:gd name="connsiteY2" fmla="*/ 248983 h 1579308"/>
              <a:gd name="connsiteX3" fmla="*/ 654050 w 714430"/>
              <a:gd name="connsiteY3" fmla="*/ 258508 h 1579308"/>
              <a:gd name="connsiteX4" fmla="*/ 584200 w 714430"/>
              <a:gd name="connsiteY4" fmla="*/ 299783 h 1579308"/>
              <a:gd name="connsiteX5" fmla="*/ 517525 w 714430"/>
              <a:gd name="connsiteY5" fmla="*/ 318833 h 1579308"/>
              <a:gd name="connsiteX6" fmla="*/ 533400 w 714430"/>
              <a:gd name="connsiteY6" fmla="*/ 391858 h 1579308"/>
              <a:gd name="connsiteX7" fmla="*/ 508000 w 714430"/>
              <a:gd name="connsiteY7" fmla="*/ 410908 h 1579308"/>
              <a:gd name="connsiteX8" fmla="*/ 527050 w 714430"/>
              <a:gd name="connsiteY8" fmla="*/ 499808 h 1579308"/>
              <a:gd name="connsiteX9" fmla="*/ 434975 w 714430"/>
              <a:gd name="connsiteY9" fmla="*/ 550608 h 1579308"/>
              <a:gd name="connsiteX10" fmla="*/ 403225 w 714430"/>
              <a:gd name="connsiteY10" fmla="*/ 623633 h 1579308"/>
              <a:gd name="connsiteX11" fmla="*/ 374650 w 714430"/>
              <a:gd name="connsiteY11" fmla="*/ 693483 h 1579308"/>
              <a:gd name="connsiteX12" fmla="*/ 358775 w 714430"/>
              <a:gd name="connsiteY12" fmla="*/ 753808 h 1579308"/>
              <a:gd name="connsiteX13" fmla="*/ 377825 w 714430"/>
              <a:gd name="connsiteY13" fmla="*/ 804608 h 1579308"/>
              <a:gd name="connsiteX14" fmla="*/ 419100 w 714430"/>
              <a:gd name="connsiteY14" fmla="*/ 852233 h 1579308"/>
              <a:gd name="connsiteX15" fmla="*/ 441325 w 714430"/>
              <a:gd name="connsiteY15" fmla="*/ 880808 h 1579308"/>
              <a:gd name="connsiteX16" fmla="*/ 444500 w 714430"/>
              <a:gd name="connsiteY16" fmla="*/ 928433 h 1579308"/>
              <a:gd name="connsiteX17" fmla="*/ 406400 w 714430"/>
              <a:gd name="connsiteY17" fmla="*/ 969708 h 1579308"/>
              <a:gd name="connsiteX18" fmla="*/ 387350 w 714430"/>
              <a:gd name="connsiteY18" fmla="*/ 1017333 h 1579308"/>
              <a:gd name="connsiteX19" fmla="*/ 377825 w 714430"/>
              <a:gd name="connsiteY19" fmla="*/ 1042733 h 1579308"/>
              <a:gd name="connsiteX20" fmla="*/ 339725 w 714430"/>
              <a:gd name="connsiteY20" fmla="*/ 1074483 h 1579308"/>
              <a:gd name="connsiteX21" fmla="*/ 323850 w 714430"/>
              <a:gd name="connsiteY21" fmla="*/ 1033208 h 1579308"/>
              <a:gd name="connsiteX22" fmla="*/ 288925 w 714430"/>
              <a:gd name="connsiteY22" fmla="*/ 1033208 h 1579308"/>
              <a:gd name="connsiteX23" fmla="*/ 269875 w 714430"/>
              <a:gd name="connsiteY23" fmla="*/ 1033208 h 1579308"/>
              <a:gd name="connsiteX24" fmla="*/ 231775 w 714430"/>
              <a:gd name="connsiteY24" fmla="*/ 1087183 h 1579308"/>
              <a:gd name="connsiteX25" fmla="*/ 158750 w 714430"/>
              <a:gd name="connsiteY25" fmla="*/ 1147508 h 1579308"/>
              <a:gd name="connsiteX26" fmla="*/ 117475 w 714430"/>
              <a:gd name="connsiteY26" fmla="*/ 1147508 h 1579308"/>
              <a:gd name="connsiteX27" fmla="*/ 57150 w 714430"/>
              <a:gd name="connsiteY27" fmla="*/ 1153858 h 1579308"/>
              <a:gd name="connsiteX28" fmla="*/ 57150 w 714430"/>
              <a:gd name="connsiteY28" fmla="*/ 1223708 h 1579308"/>
              <a:gd name="connsiteX29" fmla="*/ 66675 w 714430"/>
              <a:gd name="connsiteY29" fmla="*/ 1255458 h 1579308"/>
              <a:gd name="connsiteX30" fmla="*/ 123825 w 714430"/>
              <a:gd name="connsiteY30" fmla="*/ 1287208 h 1579308"/>
              <a:gd name="connsiteX31" fmla="*/ 111125 w 714430"/>
              <a:gd name="connsiteY31" fmla="*/ 1350708 h 1579308"/>
              <a:gd name="connsiteX32" fmla="*/ 117475 w 714430"/>
              <a:gd name="connsiteY32" fmla="*/ 1414208 h 1579308"/>
              <a:gd name="connsiteX33" fmla="*/ 47625 w 714430"/>
              <a:gd name="connsiteY33" fmla="*/ 1553908 h 1579308"/>
              <a:gd name="connsiteX34" fmla="*/ 0 w 714430"/>
              <a:gd name="connsiteY34" fmla="*/ 1579308 h 1579308"/>
              <a:gd name="connsiteX0" fmla="*/ 650875 w 666805"/>
              <a:gd name="connsiteY0" fmla="*/ 144208 h 1553908"/>
              <a:gd name="connsiteX1" fmla="*/ 666750 w 666805"/>
              <a:gd name="connsiteY1" fmla="*/ 1333 h 1553908"/>
              <a:gd name="connsiteX2" fmla="*/ 654050 w 666805"/>
              <a:gd name="connsiteY2" fmla="*/ 248983 h 1553908"/>
              <a:gd name="connsiteX3" fmla="*/ 606425 w 666805"/>
              <a:gd name="connsiteY3" fmla="*/ 258508 h 1553908"/>
              <a:gd name="connsiteX4" fmla="*/ 536575 w 666805"/>
              <a:gd name="connsiteY4" fmla="*/ 299783 h 1553908"/>
              <a:gd name="connsiteX5" fmla="*/ 469900 w 666805"/>
              <a:gd name="connsiteY5" fmla="*/ 318833 h 1553908"/>
              <a:gd name="connsiteX6" fmla="*/ 485775 w 666805"/>
              <a:gd name="connsiteY6" fmla="*/ 391858 h 1553908"/>
              <a:gd name="connsiteX7" fmla="*/ 460375 w 666805"/>
              <a:gd name="connsiteY7" fmla="*/ 410908 h 1553908"/>
              <a:gd name="connsiteX8" fmla="*/ 479425 w 666805"/>
              <a:gd name="connsiteY8" fmla="*/ 499808 h 1553908"/>
              <a:gd name="connsiteX9" fmla="*/ 387350 w 666805"/>
              <a:gd name="connsiteY9" fmla="*/ 550608 h 1553908"/>
              <a:gd name="connsiteX10" fmla="*/ 355600 w 666805"/>
              <a:gd name="connsiteY10" fmla="*/ 623633 h 1553908"/>
              <a:gd name="connsiteX11" fmla="*/ 327025 w 666805"/>
              <a:gd name="connsiteY11" fmla="*/ 693483 h 1553908"/>
              <a:gd name="connsiteX12" fmla="*/ 311150 w 666805"/>
              <a:gd name="connsiteY12" fmla="*/ 753808 h 1553908"/>
              <a:gd name="connsiteX13" fmla="*/ 330200 w 666805"/>
              <a:gd name="connsiteY13" fmla="*/ 804608 h 1553908"/>
              <a:gd name="connsiteX14" fmla="*/ 371475 w 666805"/>
              <a:gd name="connsiteY14" fmla="*/ 852233 h 1553908"/>
              <a:gd name="connsiteX15" fmla="*/ 393700 w 666805"/>
              <a:gd name="connsiteY15" fmla="*/ 880808 h 1553908"/>
              <a:gd name="connsiteX16" fmla="*/ 396875 w 666805"/>
              <a:gd name="connsiteY16" fmla="*/ 928433 h 1553908"/>
              <a:gd name="connsiteX17" fmla="*/ 358775 w 666805"/>
              <a:gd name="connsiteY17" fmla="*/ 969708 h 1553908"/>
              <a:gd name="connsiteX18" fmla="*/ 339725 w 666805"/>
              <a:gd name="connsiteY18" fmla="*/ 1017333 h 1553908"/>
              <a:gd name="connsiteX19" fmla="*/ 330200 w 666805"/>
              <a:gd name="connsiteY19" fmla="*/ 1042733 h 1553908"/>
              <a:gd name="connsiteX20" fmla="*/ 292100 w 666805"/>
              <a:gd name="connsiteY20" fmla="*/ 1074483 h 1553908"/>
              <a:gd name="connsiteX21" fmla="*/ 276225 w 666805"/>
              <a:gd name="connsiteY21" fmla="*/ 1033208 h 1553908"/>
              <a:gd name="connsiteX22" fmla="*/ 241300 w 666805"/>
              <a:gd name="connsiteY22" fmla="*/ 1033208 h 1553908"/>
              <a:gd name="connsiteX23" fmla="*/ 222250 w 666805"/>
              <a:gd name="connsiteY23" fmla="*/ 1033208 h 1553908"/>
              <a:gd name="connsiteX24" fmla="*/ 184150 w 666805"/>
              <a:gd name="connsiteY24" fmla="*/ 1087183 h 1553908"/>
              <a:gd name="connsiteX25" fmla="*/ 111125 w 666805"/>
              <a:gd name="connsiteY25" fmla="*/ 1147508 h 1553908"/>
              <a:gd name="connsiteX26" fmla="*/ 69850 w 666805"/>
              <a:gd name="connsiteY26" fmla="*/ 1147508 h 1553908"/>
              <a:gd name="connsiteX27" fmla="*/ 9525 w 666805"/>
              <a:gd name="connsiteY27" fmla="*/ 1153858 h 1553908"/>
              <a:gd name="connsiteX28" fmla="*/ 9525 w 666805"/>
              <a:gd name="connsiteY28" fmla="*/ 1223708 h 1553908"/>
              <a:gd name="connsiteX29" fmla="*/ 19050 w 666805"/>
              <a:gd name="connsiteY29" fmla="*/ 1255458 h 1553908"/>
              <a:gd name="connsiteX30" fmla="*/ 76200 w 666805"/>
              <a:gd name="connsiteY30" fmla="*/ 1287208 h 1553908"/>
              <a:gd name="connsiteX31" fmla="*/ 63500 w 666805"/>
              <a:gd name="connsiteY31" fmla="*/ 1350708 h 1553908"/>
              <a:gd name="connsiteX32" fmla="*/ 69850 w 666805"/>
              <a:gd name="connsiteY32" fmla="*/ 1414208 h 1553908"/>
              <a:gd name="connsiteX33" fmla="*/ 0 w 666805"/>
              <a:gd name="connsiteY33" fmla="*/ 1553908 h 1553908"/>
              <a:gd name="connsiteX0" fmla="*/ 646193 w 662123"/>
              <a:gd name="connsiteY0" fmla="*/ 144208 h 1414208"/>
              <a:gd name="connsiteX1" fmla="*/ 662068 w 662123"/>
              <a:gd name="connsiteY1" fmla="*/ 1333 h 1414208"/>
              <a:gd name="connsiteX2" fmla="*/ 649368 w 662123"/>
              <a:gd name="connsiteY2" fmla="*/ 248983 h 1414208"/>
              <a:gd name="connsiteX3" fmla="*/ 601743 w 662123"/>
              <a:gd name="connsiteY3" fmla="*/ 258508 h 1414208"/>
              <a:gd name="connsiteX4" fmla="*/ 531893 w 662123"/>
              <a:gd name="connsiteY4" fmla="*/ 299783 h 1414208"/>
              <a:gd name="connsiteX5" fmla="*/ 465218 w 662123"/>
              <a:gd name="connsiteY5" fmla="*/ 318833 h 1414208"/>
              <a:gd name="connsiteX6" fmla="*/ 481093 w 662123"/>
              <a:gd name="connsiteY6" fmla="*/ 391858 h 1414208"/>
              <a:gd name="connsiteX7" fmla="*/ 455693 w 662123"/>
              <a:gd name="connsiteY7" fmla="*/ 410908 h 1414208"/>
              <a:gd name="connsiteX8" fmla="*/ 474743 w 662123"/>
              <a:gd name="connsiteY8" fmla="*/ 499808 h 1414208"/>
              <a:gd name="connsiteX9" fmla="*/ 382668 w 662123"/>
              <a:gd name="connsiteY9" fmla="*/ 550608 h 1414208"/>
              <a:gd name="connsiteX10" fmla="*/ 350918 w 662123"/>
              <a:gd name="connsiteY10" fmla="*/ 623633 h 1414208"/>
              <a:gd name="connsiteX11" fmla="*/ 322343 w 662123"/>
              <a:gd name="connsiteY11" fmla="*/ 693483 h 1414208"/>
              <a:gd name="connsiteX12" fmla="*/ 306468 w 662123"/>
              <a:gd name="connsiteY12" fmla="*/ 753808 h 1414208"/>
              <a:gd name="connsiteX13" fmla="*/ 325518 w 662123"/>
              <a:gd name="connsiteY13" fmla="*/ 804608 h 1414208"/>
              <a:gd name="connsiteX14" fmla="*/ 366793 w 662123"/>
              <a:gd name="connsiteY14" fmla="*/ 852233 h 1414208"/>
              <a:gd name="connsiteX15" fmla="*/ 389018 w 662123"/>
              <a:gd name="connsiteY15" fmla="*/ 880808 h 1414208"/>
              <a:gd name="connsiteX16" fmla="*/ 392193 w 662123"/>
              <a:gd name="connsiteY16" fmla="*/ 928433 h 1414208"/>
              <a:gd name="connsiteX17" fmla="*/ 354093 w 662123"/>
              <a:gd name="connsiteY17" fmla="*/ 969708 h 1414208"/>
              <a:gd name="connsiteX18" fmla="*/ 335043 w 662123"/>
              <a:gd name="connsiteY18" fmla="*/ 1017333 h 1414208"/>
              <a:gd name="connsiteX19" fmla="*/ 325518 w 662123"/>
              <a:gd name="connsiteY19" fmla="*/ 1042733 h 1414208"/>
              <a:gd name="connsiteX20" fmla="*/ 287418 w 662123"/>
              <a:gd name="connsiteY20" fmla="*/ 1074483 h 1414208"/>
              <a:gd name="connsiteX21" fmla="*/ 271543 w 662123"/>
              <a:gd name="connsiteY21" fmla="*/ 1033208 h 1414208"/>
              <a:gd name="connsiteX22" fmla="*/ 236618 w 662123"/>
              <a:gd name="connsiteY22" fmla="*/ 1033208 h 1414208"/>
              <a:gd name="connsiteX23" fmla="*/ 217568 w 662123"/>
              <a:gd name="connsiteY23" fmla="*/ 1033208 h 1414208"/>
              <a:gd name="connsiteX24" fmla="*/ 179468 w 662123"/>
              <a:gd name="connsiteY24" fmla="*/ 1087183 h 1414208"/>
              <a:gd name="connsiteX25" fmla="*/ 106443 w 662123"/>
              <a:gd name="connsiteY25" fmla="*/ 1147508 h 1414208"/>
              <a:gd name="connsiteX26" fmla="*/ 65168 w 662123"/>
              <a:gd name="connsiteY26" fmla="*/ 1147508 h 1414208"/>
              <a:gd name="connsiteX27" fmla="*/ 4843 w 662123"/>
              <a:gd name="connsiteY27" fmla="*/ 1153858 h 1414208"/>
              <a:gd name="connsiteX28" fmla="*/ 4843 w 662123"/>
              <a:gd name="connsiteY28" fmla="*/ 1223708 h 1414208"/>
              <a:gd name="connsiteX29" fmla="*/ 14368 w 662123"/>
              <a:gd name="connsiteY29" fmla="*/ 1255458 h 1414208"/>
              <a:gd name="connsiteX30" fmla="*/ 71518 w 662123"/>
              <a:gd name="connsiteY30" fmla="*/ 1287208 h 1414208"/>
              <a:gd name="connsiteX31" fmla="*/ 58818 w 662123"/>
              <a:gd name="connsiteY31" fmla="*/ 1350708 h 1414208"/>
              <a:gd name="connsiteX32" fmla="*/ 65168 w 662123"/>
              <a:gd name="connsiteY32" fmla="*/ 1414208 h 141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2123" h="1414208">
                <a:moveTo>
                  <a:pt x="646193" y="144208"/>
                </a:moveTo>
                <a:cubicBezTo>
                  <a:pt x="646193" y="143679"/>
                  <a:pt x="661539" y="-16129"/>
                  <a:pt x="662068" y="1333"/>
                </a:cubicBezTo>
                <a:cubicBezTo>
                  <a:pt x="662597" y="18795"/>
                  <a:pt x="659422" y="206121"/>
                  <a:pt x="649368" y="248983"/>
                </a:cubicBezTo>
                <a:cubicBezTo>
                  <a:pt x="639314" y="291846"/>
                  <a:pt x="621322" y="250041"/>
                  <a:pt x="601743" y="258508"/>
                </a:cubicBezTo>
                <a:cubicBezTo>
                  <a:pt x="582164" y="266975"/>
                  <a:pt x="554647" y="289729"/>
                  <a:pt x="531893" y="299783"/>
                </a:cubicBezTo>
                <a:cubicBezTo>
                  <a:pt x="509139" y="309837"/>
                  <a:pt x="473685" y="303487"/>
                  <a:pt x="465218" y="318833"/>
                </a:cubicBezTo>
                <a:cubicBezTo>
                  <a:pt x="456751" y="334179"/>
                  <a:pt x="482680" y="376512"/>
                  <a:pt x="481093" y="391858"/>
                </a:cubicBezTo>
                <a:cubicBezTo>
                  <a:pt x="479505" y="407204"/>
                  <a:pt x="456751" y="392917"/>
                  <a:pt x="455693" y="410908"/>
                </a:cubicBezTo>
                <a:cubicBezTo>
                  <a:pt x="454635" y="428899"/>
                  <a:pt x="486914" y="476525"/>
                  <a:pt x="474743" y="499808"/>
                </a:cubicBezTo>
                <a:cubicBezTo>
                  <a:pt x="462572" y="523091"/>
                  <a:pt x="403305" y="529971"/>
                  <a:pt x="382668" y="550608"/>
                </a:cubicBezTo>
                <a:cubicBezTo>
                  <a:pt x="362031" y="571245"/>
                  <a:pt x="360972" y="599821"/>
                  <a:pt x="350918" y="623633"/>
                </a:cubicBezTo>
                <a:cubicBezTo>
                  <a:pt x="340864" y="647445"/>
                  <a:pt x="329751" y="671787"/>
                  <a:pt x="322343" y="693483"/>
                </a:cubicBezTo>
                <a:cubicBezTo>
                  <a:pt x="314935" y="715179"/>
                  <a:pt x="305939" y="735287"/>
                  <a:pt x="306468" y="753808"/>
                </a:cubicBezTo>
                <a:cubicBezTo>
                  <a:pt x="306997" y="772329"/>
                  <a:pt x="315464" y="788204"/>
                  <a:pt x="325518" y="804608"/>
                </a:cubicBezTo>
                <a:cubicBezTo>
                  <a:pt x="335572" y="821012"/>
                  <a:pt x="356210" y="839533"/>
                  <a:pt x="366793" y="852233"/>
                </a:cubicBezTo>
                <a:cubicBezTo>
                  <a:pt x="377376" y="864933"/>
                  <a:pt x="384785" y="868108"/>
                  <a:pt x="389018" y="880808"/>
                </a:cubicBezTo>
                <a:cubicBezTo>
                  <a:pt x="393251" y="893508"/>
                  <a:pt x="398014" y="913616"/>
                  <a:pt x="392193" y="928433"/>
                </a:cubicBezTo>
                <a:cubicBezTo>
                  <a:pt x="386372" y="943250"/>
                  <a:pt x="363618" y="954891"/>
                  <a:pt x="354093" y="969708"/>
                </a:cubicBezTo>
                <a:cubicBezTo>
                  <a:pt x="344568" y="984525"/>
                  <a:pt x="339805" y="1005162"/>
                  <a:pt x="335043" y="1017333"/>
                </a:cubicBezTo>
                <a:cubicBezTo>
                  <a:pt x="330281" y="1029504"/>
                  <a:pt x="333455" y="1033208"/>
                  <a:pt x="325518" y="1042733"/>
                </a:cubicBezTo>
                <a:cubicBezTo>
                  <a:pt x="317581" y="1052258"/>
                  <a:pt x="296414" y="1076070"/>
                  <a:pt x="287418" y="1074483"/>
                </a:cubicBezTo>
                <a:cubicBezTo>
                  <a:pt x="278422" y="1072896"/>
                  <a:pt x="280010" y="1040087"/>
                  <a:pt x="271543" y="1033208"/>
                </a:cubicBezTo>
                <a:cubicBezTo>
                  <a:pt x="263076" y="1026329"/>
                  <a:pt x="236618" y="1033208"/>
                  <a:pt x="236618" y="1033208"/>
                </a:cubicBezTo>
                <a:cubicBezTo>
                  <a:pt x="227622" y="1033208"/>
                  <a:pt x="227093" y="1024212"/>
                  <a:pt x="217568" y="1033208"/>
                </a:cubicBezTo>
                <a:cubicBezTo>
                  <a:pt x="208043" y="1042204"/>
                  <a:pt x="197989" y="1068133"/>
                  <a:pt x="179468" y="1087183"/>
                </a:cubicBezTo>
                <a:cubicBezTo>
                  <a:pt x="160947" y="1106233"/>
                  <a:pt x="125493" y="1137454"/>
                  <a:pt x="106443" y="1147508"/>
                </a:cubicBezTo>
                <a:cubicBezTo>
                  <a:pt x="87393" y="1157562"/>
                  <a:pt x="82101" y="1146450"/>
                  <a:pt x="65168" y="1147508"/>
                </a:cubicBezTo>
                <a:cubicBezTo>
                  <a:pt x="48235" y="1148566"/>
                  <a:pt x="14897" y="1141158"/>
                  <a:pt x="4843" y="1153858"/>
                </a:cubicBezTo>
                <a:cubicBezTo>
                  <a:pt x="-5211" y="1166558"/>
                  <a:pt x="3255" y="1206775"/>
                  <a:pt x="4843" y="1223708"/>
                </a:cubicBezTo>
                <a:cubicBezTo>
                  <a:pt x="6430" y="1240641"/>
                  <a:pt x="3256" y="1244875"/>
                  <a:pt x="14368" y="1255458"/>
                </a:cubicBezTo>
                <a:cubicBezTo>
                  <a:pt x="25480" y="1266041"/>
                  <a:pt x="64110" y="1271333"/>
                  <a:pt x="71518" y="1287208"/>
                </a:cubicBezTo>
                <a:cubicBezTo>
                  <a:pt x="78926" y="1303083"/>
                  <a:pt x="59876" y="1329541"/>
                  <a:pt x="58818" y="1350708"/>
                </a:cubicBezTo>
                <a:cubicBezTo>
                  <a:pt x="57760" y="1371875"/>
                  <a:pt x="75751" y="1380341"/>
                  <a:pt x="65168" y="141420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5799414" y="2032002"/>
            <a:ext cx="490378" cy="1667171"/>
          </a:xfrm>
          <a:custGeom>
            <a:avLst/>
            <a:gdLst>
              <a:gd name="connsiteX0" fmla="*/ 334686 w 490378"/>
              <a:gd name="connsiteY0" fmla="*/ 0 h 1667171"/>
              <a:gd name="connsiteX1" fmla="*/ 334686 w 490378"/>
              <a:gd name="connsiteY1" fmla="*/ 50800 h 1667171"/>
              <a:gd name="connsiteX2" fmla="*/ 280711 w 490378"/>
              <a:gd name="connsiteY2" fmla="*/ 73025 h 1667171"/>
              <a:gd name="connsiteX3" fmla="*/ 233086 w 490378"/>
              <a:gd name="connsiteY3" fmla="*/ 146050 h 1667171"/>
              <a:gd name="connsiteX4" fmla="*/ 194986 w 490378"/>
              <a:gd name="connsiteY4" fmla="*/ 184150 h 1667171"/>
              <a:gd name="connsiteX5" fmla="*/ 156886 w 490378"/>
              <a:gd name="connsiteY5" fmla="*/ 193675 h 1667171"/>
              <a:gd name="connsiteX6" fmla="*/ 144186 w 490378"/>
              <a:gd name="connsiteY6" fmla="*/ 215900 h 1667171"/>
              <a:gd name="connsiteX7" fmla="*/ 147361 w 490378"/>
              <a:gd name="connsiteY7" fmla="*/ 276225 h 1667171"/>
              <a:gd name="connsiteX8" fmla="*/ 131486 w 490378"/>
              <a:gd name="connsiteY8" fmla="*/ 320675 h 1667171"/>
              <a:gd name="connsiteX9" fmla="*/ 147361 w 490378"/>
              <a:gd name="connsiteY9" fmla="*/ 368300 h 1667171"/>
              <a:gd name="connsiteX10" fmla="*/ 163236 w 490378"/>
              <a:gd name="connsiteY10" fmla="*/ 428625 h 1667171"/>
              <a:gd name="connsiteX11" fmla="*/ 175936 w 490378"/>
              <a:gd name="connsiteY11" fmla="*/ 488950 h 1667171"/>
              <a:gd name="connsiteX12" fmla="*/ 318811 w 490378"/>
              <a:gd name="connsiteY12" fmla="*/ 739775 h 1667171"/>
              <a:gd name="connsiteX13" fmla="*/ 321986 w 490378"/>
              <a:gd name="connsiteY13" fmla="*/ 790575 h 1667171"/>
              <a:gd name="connsiteX14" fmla="*/ 360086 w 490378"/>
              <a:gd name="connsiteY14" fmla="*/ 825500 h 1667171"/>
              <a:gd name="connsiteX15" fmla="*/ 426761 w 490378"/>
              <a:gd name="connsiteY15" fmla="*/ 923925 h 1667171"/>
              <a:gd name="connsiteX16" fmla="*/ 474386 w 490378"/>
              <a:gd name="connsiteY16" fmla="*/ 1012825 h 1667171"/>
              <a:gd name="connsiteX17" fmla="*/ 452161 w 490378"/>
              <a:gd name="connsiteY17" fmla="*/ 1076325 h 1667171"/>
              <a:gd name="connsiteX18" fmla="*/ 445811 w 490378"/>
              <a:gd name="connsiteY18" fmla="*/ 1146175 h 1667171"/>
              <a:gd name="connsiteX19" fmla="*/ 452161 w 490378"/>
              <a:gd name="connsiteY19" fmla="*/ 1165225 h 1667171"/>
              <a:gd name="connsiteX20" fmla="*/ 490261 w 490378"/>
              <a:gd name="connsiteY20" fmla="*/ 1203325 h 1667171"/>
              <a:gd name="connsiteX21" fmla="*/ 461686 w 490378"/>
              <a:gd name="connsiteY21" fmla="*/ 1222375 h 1667171"/>
              <a:gd name="connsiteX22" fmla="*/ 398186 w 490378"/>
              <a:gd name="connsiteY22" fmla="*/ 1235075 h 1667171"/>
              <a:gd name="connsiteX23" fmla="*/ 388661 w 490378"/>
              <a:gd name="connsiteY23" fmla="*/ 1247775 h 1667171"/>
              <a:gd name="connsiteX24" fmla="*/ 350561 w 490378"/>
              <a:gd name="connsiteY24" fmla="*/ 1292225 h 1667171"/>
              <a:gd name="connsiteX25" fmla="*/ 325161 w 490378"/>
              <a:gd name="connsiteY25" fmla="*/ 1343025 h 1667171"/>
              <a:gd name="connsiteX26" fmla="*/ 325161 w 490378"/>
              <a:gd name="connsiteY26" fmla="*/ 1400175 h 1667171"/>
              <a:gd name="connsiteX27" fmla="*/ 321986 w 490378"/>
              <a:gd name="connsiteY27" fmla="*/ 1416050 h 1667171"/>
              <a:gd name="connsiteX28" fmla="*/ 280711 w 490378"/>
              <a:gd name="connsiteY28" fmla="*/ 1419225 h 1667171"/>
              <a:gd name="connsiteX29" fmla="*/ 217211 w 490378"/>
              <a:gd name="connsiteY29" fmla="*/ 1428750 h 1667171"/>
              <a:gd name="connsiteX30" fmla="*/ 214036 w 490378"/>
              <a:gd name="connsiteY30" fmla="*/ 1460500 h 1667171"/>
              <a:gd name="connsiteX31" fmla="*/ 233086 w 490378"/>
              <a:gd name="connsiteY31" fmla="*/ 1482725 h 1667171"/>
              <a:gd name="connsiteX32" fmla="*/ 233086 w 490378"/>
              <a:gd name="connsiteY32" fmla="*/ 1501775 h 1667171"/>
              <a:gd name="connsiteX33" fmla="*/ 226736 w 490378"/>
              <a:gd name="connsiteY33" fmla="*/ 1511300 h 1667171"/>
              <a:gd name="connsiteX34" fmla="*/ 153711 w 490378"/>
              <a:gd name="connsiteY34" fmla="*/ 1514475 h 1667171"/>
              <a:gd name="connsiteX35" fmla="*/ 137836 w 490378"/>
              <a:gd name="connsiteY35" fmla="*/ 1527175 h 1667171"/>
              <a:gd name="connsiteX36" fmla="*/ 125136 w 490378"/>
              <a:gd name="connsiteY36" fmla="*/ 1555750 h 1667171"/>
              <a:gd name="connsiteX37" fmla="*/ 131486 w 490378"/>
              <a:gd name="connsiteY37" fmla="*/ 1568450 h 1667171"/>
              <a:gd name="connsiteX38" fmla="*/ 115611 w 490378"/>
              <a:gd name="connsiteY38" fmla="*/ 1584325 h 1667171"/>
              <a:gd name="connsiteX39" fmla="*/ 102911 w 490378"/>
              <a:gd name="connsiteY39" fmla="*/ 1597025 h 1667171"/>
              <a:gd name="connsiteX40" fmla="*/ 87036 w 490378"/>
              <a:gd name="connsiteY40" fmla="*/ 1647825 h 1667171"/>
              <a:gd name="connsiteX41" fmla="*/ 64811 w 490378"/>
              <a:gd name="connsiteY41" fmla="*/ 1666875 h 1667171"/>
              <a:gd name="connsiteX42" fmla="*/ 45761 w 490378"/>
              <a:gd name="connsiteY42" fmla="*/ 1635125 h 1667171"/>
              <a:gd name="connsiteX43" fmla="*/ 29886 w 490378"/>
              <a:gd name="connsiteY43" fmla="*/ 1577975 h 1667171"/>
              <a:gd name="connsiteX44" fmla="*/ 29886 w 490378"/>
              <a:gd name="connsiteY44" fmla="*/ 1533525 h 1667171"/>
              <a:gd name="connsiteX45" fmla="*/ 17186 w 490378"/>
              <a:gd name="connsiteY45" fmla="*/ 1482725 h 1667171"/>
              <a:gd name="connsiteX46" fmla="*/ 4486 w 490378"/>
              <a:gd name="connsiteY46" fmla="*/ 1457325 h 1667171"/>
              <a:gd name="connsiteX47" fmla="*/ 10836 w 490378"/>
              <a:gd name="connsiteY47" fmla="*/ 1387475 h 1667171"/>
              <a:gd name="connsiteX48" fmla="*/ 118786 w 490378"/>
              <a:gd name="connsiteY48" fmla="*/ 1339850 h 1667171"/>
              <a:gd name="connsiteX49" fmla="*/ 204511 w 490378"/>
              <a:gd name="connsiteY49" fmla="*/ 1336675 h 1667171"/>
              <a:gd name="connsiteX50" fmla="*/ 274361 w 490378"/>
              <a:gd name="connsiteY50" fmla="*/ 1266825 h 1667171"/>
              <a:gd name="connsiteX51" fmla="*/ 344211 w 490378"/>
              <a:gd name="connsiteY51" fmla="*/ 1244600 h 1667171"/>
              <a:gd name="connsiteX52" fmla="*/ 344211 w 490378"/>
              <a:gd name="connsiteY52" fmla="*/ 1244600 h 1667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90378" h="1667171">
                <a:moveTo>
                  <a:pt x="334686" y="0"/>
                </a:moveTo>
                <a:cubicBezTo>
                  <a:pt x="339184" y="19314"/>
                  <a:pt x="343682" y="38629"/>
                  <a:pt x="334686" y="50800"/>
                </a:cubicBezTo>
                <a:cubicBezTo>
                  <a:pt x="325690" y="62971"/>
                  <a:pt x="297644" y="57150"/>
                  <a:pt x="280711" y="73025"/>
                </a:cubicBezTo>
                <a:cubicBezTo>
                  <a:pt x="263778" y="88900"/>
                  <a:pt x="247373" y="127529"/>
                  <a:pt x="233086" y="146050"/>
                </a:cubicBezTo>
                <a:cubicBezTo>
                  <a:pt x="218799" y="164571"/>
                  <a:pt x="207686" y="176213"/>
                  <a:pt x="194986" y="184150"/>
                </a:cubicBezTo>
                <a:cubicBezTo>
                  <a:pt x="182286" y="192087"/>
                  <a:pt x="165353" y="188383"/>
                  <a:pt x="156886" y="193675"/>
                </a:cubicBezTo>
                <a:cubicBezTo>
                  <a:pt x="148419" y="198967"/>
                  <a:pt x="145773" y="202142"/>
                  <a:pt x="144186" y="215900"/>
                </a:cubicBezTo>
                <a:cubicBezTo>
                  <a:pt x="142599" y="229658"/>
                  <a:pt x="149478" y="258763"/>
                  <a:pt x="147361" y="276225"/>
                </a:cubicBezTo>
                <a:cubicBezTo>
                  <a:pt x="145244" y="293687"/>
                  <a:pt x="131486" y="305329"/>
                  <a:pt x="131486" y="320675"/>
                </a:cubicBezTo>
                <a:cubicBezTo>
                  <a:pt x="131486" y="336021"/>
                  <a:pt x="142069" y="350308"/>
                  <a:pt x="147361" y="368300"/>
                </a:cubicBezTo>
                <a:cubicBezTo>
                  <a:pt x="152653" y="386292"/>
                  <a:pt x="158474" y="408517"/>
                  <a:pt x="163236" y="428625"/>
                </a:cubicBezTo>
                <a:cubicBezTo>
                  <a:pt x="167998" y="448733"/>
                  <a:pt x="150007" y="437092"/>
                  <a:pt x="175936" y="488950"/>
                </a:cubicBezTo>
                <a:cubicBezTo>
                  <a:pt x="201865" y="540808"/>
                  <a:pt x="294469" y="689504"/>
                  <a:pt x="318811" y="739775"/>
                </a:cubicBezTo>
                <a:cubicBezTo>
                  <a:pt x="343153" y="790046"/>
                  <a:pt x="315107" y="776288"/>
                  <a:pt x="321986" y="790575"/>
                </a:cubicBezTo>
                <a:cubicBezTo>
                  <a:pt x="328865" y="804863"/>
                  <a:pt x="342624" y="803275"/>
                  <a:pt x="360086" y="825500"/>
                </a:cubicBezTo>
                <a:cubicBezTo>
                  <a:pt x="377548" y="847725"/>
                  <a:pt x="407711" y="892704"/>
                  <a:pt x="426761" y="923925"/>
                </a:cubicBezTo>
                <a:cubicBezTo>
                  <a:pt x="445811" y="955146"/>
                  <a:pt x="470153" y="987425"/>
                  <a:pt x="474386" y="1012825"/>
                </a:cubicBezTo>
                <a:cubicBezTo>
                  <a:pt x="478619" y="1038225"/>
                  <a:pt x="456924" y="1054100"/>
                  <a:pt x="452161" y="1076325"/>
                </a:cubicBezTo>
                <a:cubicBezTo>
                  <a:pt x="447399" y="1098550"/>
                  <a:pt x="445811" y="1131358"/>
                  <a:pt x="445811" y="1146175"/>
                </a:cubicBezTo>
                <a:cubicBezTo>
                  <a:pt x="445811" y="1160992"/>
                  <a:pt x="444753" y="1155700"/>
                  <a:pt x="452161" y="1165225"/>
                </a:cubicBezTo>
                <a:cubicBezTo>
                  <a:pt x="459569" y="1174750"/>
                  <a:pt x="488674" y="1193800"/>
                  <a:pt x="490261" y="1203325"/>
                </a:cubicBezTo>
                <a:cubicBezTo>
                  <a:pt x="491849" y="1212850"/>
                  <a:pt x="477032" y="1217083"/>
                  <a:pt x="461686" y="1222375"/>
                </a:cubicBezTo>
                <a:cubicBezTo>
                  <a:pt x="446340" y="1227667"/>
                  <a:pt x="398186" y="1235075"/>
                  <a:pt x="398186" y="1235075"/>
                </a:cubicBezTo>
                <a:cubicBezTo>
                  <a:pt x="386015" y="1239308"/>
                  <a:pt x="396598" y="1238250"/>
                  <a:pt x="388661" y="1247775"/>
                </a:cubicBezTo>
                <a:cubicBezTo>
                  <a:pt x="380724" y="1257300"/>
                  <a:pt x="361144" y="1276350"/>
                  <a:pt x="350561" y="1292225"/>
                </a:cubicBezTo>
                <a:cubicBezTo>
                  <a:pt x="339978" y="1308100"/>
                  <a:pt x="329394" y="1325033"/>
                  <a:pt x="325161" y="1343025"/>
                </a:cubicBezTo>
                <a:cubicBezTo>
                  <a:pt x="320928" y="1361017"/>
                  <a:pt x="325690" y="1388004"/>
                  <a:pt x="325161" y="1400175"/>
                </a:cubicBezTo>
                <a:cubicBezTo>
                  <a:pt x="324632" y="1412346"/>
                  <a:pt x="329394" y="1412875"/>
                  <a:pt x="321986" y="1416050"/>
                </a:cubicBezTo>
                <a:cubicBezTo>
                  <a:pt x="314578" y="1419225"/>
                  <a:pt x="298173" y="1417108"/>
                  <a:pt x="280711" y="1419225"/>
                </a:cubicBezTo>
                <a:cubicBezTo>
                  <a:pt x="263249" y="1421342"/>
                  <a:pt x="228323" y="1421871"/>
                  <a:pt x="217211" y="1428750"/>
                </a:cubicBezTo>
                <a:cubicBezTo>
                  <a:pt x="206099" y="1435629"/>
                  <a:pt x="211390" y="1451504"/>
                  <a:pt x="214036" y="1460500"/>
                </a:cubicBezTo>
                <a:cubicBezTo>
                  <a:pt x="216682" y="1469496"/>
                  <a:pt x="229911" y="1475846"/>
                  <a:pt x="233086" y="1482725"/>
                </a:cubicBezTo>
                <a:cubicBezTo>
                  <a:pt x="236261" y="1489604"/>
                  <a:pt x="233086" y="1501775"/>
                  <a:pt x="233086" y="1501775"/>
                </a:cubicBezTo>
                <a:cubicBezTo>
                  <a:pt x="232028" y="1506537"/>
                  <a:pt x="239965" y="1509183"/>
                  <a:pt x="226736" y="1511300"/>
                </a:cubicBezTo>
                <a:cubicBezTo>
                  <a:pt x="213507" y="1513417"/>
                  <a:pt x="168528" y="1511829"/>
                  <a:pt x="153711" y="1514475"/>
                </a:cubicBezTo>
                <a:cubicBezTo>
                  <a:pt x="138894" y="1517121"/>
                  <a:pt x="142598" y="1520296"/>
                  <a:pt x="137836" y="1527175"/>
                </a:cubicBezTo>
                <a:cubicBezTo>
                  <a:pt x="133074" y="1534054"/>
                  <a:pt x="125136" y="1555750"/>
                  <a:pt x="125136" y="1555750"/>
                </a:cubicBezTo>
                <a:cubicBezTo>
                  <a:pt x="124078" y="1562629"/>
                  <a:pt x="133073" y="1563688"/>
                  <a:pt x="131486" y="1568450"/>
                </a:cubicBezTo>
                <a:cubicBezTo>
                  <a:pt x="129899" y="1573212"/>
                  <a:pt x="115611" y="1584325"/>
                  <a:pt x="115611" y="1584325"/>
                </a:cubicBezTo>
                <a:cubicBezTo>
                  <a:pt x="110849" y="1589087"/>
                  <a:pt x="107673" y="1586442"/>
                  <a:pt x="102911" y="1597025"/>
                </a:cubicBezTo>
                <a:cubicBezTo>
                  <a:pt x="98148" y="1607608"/>
                  <a:pt x="93386" y="1636183"/>
                  <a:pt x="87036" y="1647825"/>
                </a:cubicBezTo>
                <a:cubicBezTo>
                  <a:pt x="80686" y="1659467"/>
                  <a:pt x="71690" y="1668992"/>
                  <a:pt x="64811" y="1666875"/>
                </a:cubicBezTo>
                <a:cubicBezTo>
                  <a:pt x="57932" y="1664758"/>
                  <a:pt x="51582" y="1649942"/>
                  <a:pt x="45761" y="1635125"/>
                </a:cubicBezTo>
                <a:cubicBezTo>
                  <a:pt x="39940" y="1620308"/>
                  <a:pt x="32532" y="1594908"/>
                  <a:pt x="29886" y="1577975"/>
                </a:cubicBezTo>
                <a:cubicBezTo>
                  <a:pt x="27240" y="1561042"/>
                  <a:pt x="32003" y="1549400"/>
                  <a:pt x="29886" y="1533525"/>
                </a:cubicBezTo>
                <a:cubicBezTo>
                  <a:pt x="27769" y="1517650"/>
                  <a:pt x="21419" y="1495425"/>
                  <a:pt x="17186" y="1482725"/>
                </a:cubicBezTo>
                <a:cubicBezTo>
                  <a:pt x="12953" y="1470025"/>
                  <a:pt x="5544" y="1473200"/>
                  <a:pt x="4486" y="1457325"/>
                </a:cubicBezTo>
                <a:cubicBezTo>
                  <a:pt x="3428" y="1441450"/>
                  <a:pt x="-8214" y="1407054"/>
                  <a:pt x="10836" y="1387475"/>
                </a:cubicBezTo>
                <a:cubicBezTo>
                  <a:pt x="29886" y="1367896"/>
                  <a:pt x="86507" y="1348317"/>
                  <a:pt x="118786" y="1339850"/>
                </a:cubicBezTo>
                <a:cubicBezTo>
                  <a:pt x="151065" y="1331383"/>
                  <a:pt x="178582" y="1348846"/>
                  <a:pt x="204511" y="1336675"/>
                </a:cubicBezTo>
                <a:cubicBezTo>
                  <a:pt x="230440" y="1324504"/>
                  <a:pt x="251078" y="1282171"/>
                  <a:pt x="274361" y="1266825"/>
                </a:cubicBezTo>
                <a:cubicBezTo>
                  <a:pt x="297644" y="1251479"/>
                  <a:pt x="344211" y="1244600"/>
                  <a:pt x="344211" y="1244600"/>
                </a:cubicBezTo>
                <a:lnTo>
                  <a:pt x="344211" y="12446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5788809" y="3365500"/>
            <a:ext cx="113516" cy="425450"/>
          </a:xfrm>
          <a:custGeom>
            <a:avLst/>
            <a:gdLst>
              <a:gd name="connsiteX0" fmla="*/ 113516 w 113516"/>
              <a:gd name="connsiteY0" fmla="*/ 0 h 425450"/>
              <a:gd name="connsiteX1" fmla="*/ 50016 w 113516"/>
              <a:gd name="connsiteY1" fmla="*/ 31750 h 425450"/>
              <a:gd name="connsiteX2" fmla="*/ 5566 w 113516"/>
              <a:gd name="connsiteY2" fmla="*/ 66675 h 425450"/>
              <a:gd name="connsiteX3" fmla="*/ 2391 w 113516"/>
              <a:gd name="connsiteY3" fmla="*/ 127000 h 425450"/>
              <a:gd name="connsiteX4" fmla="*/ 21441 w 113516"/>
              <a:gd name="connsiteY4" fmla="*/ 161925 h 425450"/>
              <a:gd name="connsiteX5" fmla="*/ 37316 w 113516"/>
              <a:gd name="connsiteY5" fmla="*/ 225425 h 425450"/>
              <a:gd name="connsiteX6" fmla="*/ 43666 w 113516"/>
              <a:gd name="connsiteY6" fmla="*/ 260350 h 425450"/>
              <a:gd name="connsiteX7" fmla="*/ 59541 w 113516"/>
              <a:gd name="connsiteY7" fmla="*/ 304800 h 425450"/>
              <a:gd name="connsiteX8" fmla="*/ 78591 w 113516"/>
              <a:gd name="connsiteY8" fmla="*/ 336550 h 425450"/>
              <a:gd name="connsiteX9" fmla="*/ 88116 w 113516"/>
              <a:gd name="connsiteY9" fmla="*/ 371475 h 425450"/>
              <a:gd name="connsiteX10" fmla="*/ 84941 w 113516"/>
              <a:gd name="connsiteY10" fmla="*/ 400050 h 425450"/>
              <a:gd name="connsiteX11" fmla="*/ 88116 w 113516"/>
              <a:gd name="connsiteY11" fmla="*/ 425450 h 425450"/>
              <a:gd name="connsiteX12" fmla="*/ 88116 w 113516"/>
              <a:gd name="connsiteY12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516" h="425450">
                <a:moveTo>
                  <a:pt x="113516" y="0"/>
                </a:moveTo>
                <a:cubicBezTo>
                  <a:pt x="90761" y="10319"/>
                  <a:pt x="68007" y="20638"/>
                  <a:pt x="50016" y="31750"/>
                </a:cubicBezTo>
                <a:cubicBezTo>
                  <a:pt x="32025" y="42862"/>
                  <a:pt x="13503" y="50800"/>
                  <a:pt x="5566" y="66675"/>
                </a:cubicBezTo>
                <a:cubicBezTo>
                  <a:pt x="-2371" y="82550"/>
                  <a:pt x="-255" y="111125"/>
                  <a:pt x="2391" y="127000"/>
                </a:cubicBezTo>
                <a:cubicBezTo>
                  <a:pt x="5037" y="142875"/>
                  <a:pt x="15620" y="145521"/>
                  <a:pt x="21441" y="161925"/>
                </a:cubicBezTo>
                <a:cubicBezTo>
                  <a:pt x="27262" y="178329"/>
                  <a:pt x="33612" y="209021"/>
                  <a:pt x="37316" y="225425"/>
                </a:cubicBezTo>
                <a:cubicBezTo>
                  <a:pt x="41020" y="241829"/>
                  <a:pt x="39962" y="247121"/>
                  <a:pt x="43666" y="260350"/>
                </a:cubicBezTo>
                <a:cubicBezTo>
                  <a:pt x="47370" y="273579"/>
                  <a:pt x="53720" y="292100"/>
                  <a:pt x="59541" y="304800"/>
                </a:cubicBezTo>
                <a:cubicBezTo>
                  <a:pt x="65362" y="317500"/>
                  <a:pt x="73829" y="325438"/>
                  <a:pt x="78591" y="336550"/>
                </a:cubicBezTo>
                <a:cubicBezTo>
                  <a:pt x="83353" y="347662"/>
                  <a:pt x="87058" y="360892"/>
                  <a:pt x="88116" y="371475"/>
                </a:cubicBezTo>
                <a:cubicBezTo>
                  <a:pt x="89174" y="382058"/>
                  <a:pt x="84941" y="391054"/>
                  <a:pt x="84941" y="400050"/>
                </a:cubicBezTo>
                <a:cubicBezTo>
                  <a:pt x="84941" y="409046"/>
                  <a:pt x="88116" y="425450"/>
                  <a:pt x="88116" y="425450"/>
                </a:cubicBezTo>
                <a:lnTo>
                  <a:pt x="88116" y="425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4768852" y="2822515"/>
            <a:ext cx="1012825" cy="685860"/>
          </a:xfrm>
          <a:custGeom>
            <a:avLst/>
            <a:gdLst>
              <a:gd name="connsiteX0" fmla="*/ 0 w 1012825"/>
              <a:gd name="connsiteY0" fmla="*/ 127060 h 685860"/>
              <a:gd name="connsiteX1" fmla="*/ 22225 w 1012825"/>
              <a:gd name="connsiteY1" fmla="*/ 47685 h 685860"/>
              <a:gd name="connsiteX2" fmla="*/ 50800 w 1012825"/>
              <a:gd name="connsiteY2" fmla="*/ 60 h 685860"/>
              <a:gd name="connsiteX3" fmla="*/ 53975 w 1012825"/>
              <a:gd name="connsiteY3" fmla="*/ 38160 h 685860"/>
              <a:gd name="connsiteX4" fmla="*/ 57150 w 1012825"/>
              <a:gd name="connsiteY4" fmla="*/ 57210 h 685860"/>
              <a:gd name="connsiteX5" fmla="*/ 95250 w 1012825"/>
              <a:gd name="connsiteY5" fmla="*/ 41335 h 685860"/>
              <a:gd name="connsiteX6" fmla="*/ 117475 w 1012825"/>
              <a:gd name="connsiteY6" fmla="*/ 22285 h 685860"/>
              <a:gd name="connsiteX7" fmla="*/ 146050 w 1012825"/>
              <a:gd name="connsiteY7" fmla="*/ 38160 h 685860"/>
              <a:gd name="connsiteX8" fmla="*/ 136525 w 1012825"/>
              <a:gd name="connsiteY8" fmla="*/ 98485 h 685860"/>
              <a:gd name="connsiteX9" fmla="*/ 155575 w 1012825"/>
              <a:gd name="connsiteY9" fmla="*/ 142935 h 685860"/>
              <a:gd name="connsiteX10" fmla="*/ 171450 w 1012825"/>
              <a:gd name="connsiteY10" fmla="*/ 174685 h 685860"/>
              <a:gd name="connsiteX11" fmla="*/ 196850 w 1012825"/>
              <a:gd name="connsiteY11" fmla="*/ 196910 h 685860"/>
              <a:gd name="connsiteX12" fmla="*/ 200025 w 1012825"/>
              <a:gd name="connsiteY12" fmla="*/ 225485 h 685860"/>
              <a:gd name="connsiteX13" fmla="*/ 206375 w 1012825"/>
              <a:gd name="connsiteY13" fmla="*/ 196910 h 685860"/>
              <a:gd name="connsiteX14" fmla="*/ 215900 w 1012825"/>
              <a:gd name="connsiteY14" fmla="*/ 187385 h 685860"/>
              <a:gd name="connsiteX15" fmla="*/ 288925 w 1012825"/>
              <a:gd name="connsiteY15" fmla="*/ 209610 h 685860"/>
              <a:gd name="connsiteX16" fmla="*/ 355600 w 1012825"/>
              <a:gd name="connsiteY16" fmla="*/ 231835 h 685860"/>
              <a:gd name="connsiteX17" fmla="*/ 400050 w 1012825"/>
              <a:gd name="connsiteY17" fmla="*/ 241360 h 685860"/>
              <a:gd name="connsiteX18" fmla="*/ 473075 w 1012825"/>
              <a:gd name="connsiteY18" fmla="*/ 247710 h 685860"/>
              <a:gd name="connsiteX19" fmla="*/ 508000 w 1012825"/>
              <a:gd name="connsiteY19" fmla="*/ 260410 h 685860"/>
              <a:gd name="connsiteX20" fmla="*/ 549275 w 1012825"/>
              <a:gd name="connsiteY20" fmla="*/ 327085 h 685860"/>
              <a:gd name="connsiteX21" fmla="*/ 581025 w 1012825"/>
              <a:gd name="connsiteY21" fmla="*/ 346135 h 685860"/>
              <a:gd name="connsiteX22" fmla="*/ 631825 w 1012825"/>
              <a:gd name="connsiteY22" fmla="*/ 387410 h 685860"/>
              <a:gd name="connsiteX23" fmla="*/ 682625 w 1012825"/>
              <a:gd name="connsiteY23" fmla="*/ 396935 h 685860"/>
              <a:gd name="connsiteX24" fmla="*/ 711200 w 1012825"/>
              <a:gd name="connsiteY24" fmla="*/ 435035 h 685860"/>
              <a:gd name="connsiteX25" fmla="*/ 727075 w 1012825"/>
              <a:gd name="connsiteY25" fmla="*/ 460435 h 685860"/>
              <a:gd name="connsiteX26" fmla="*/ 736600 w 1012825"/>
              <a:gd name="connsiteY26" fmla="*/ 492185 h 685860"/>
              <a:gd name="connsiteX27" fmla="*/ 777875 w 1012825"/>
              <a:gd name="connsiteY27" fmla="*/ 501710 h 685860"/>
              <a:gd name="connsiteX28" fmla="*/ 815975 w 1012825"/>
              <a:gd name="connsiteY28" fmla="*/ 520760 h 685860"/>
              <a:gd name="connsiteX29" fmla="*/ 866775 w 1012825"/>
              <a:gd name="connsiteY29" fmla="*/ 552510 h 685860"/>
              <a:gd name="connsiteX30" fmla="*/ 904875 w 1012825"/>
              <a:gd name="connsiteY30" fmla="*/ 577910 h 685860"/>
              <a:gd name="connsiteX31" fmla="*/ 965200 w 1012825"/>
              <a:gd name="connsiteY31" fmla="*/ 628710 h 685860"/>
              <a:gd name="connsiteX32" fmla="*/ 987425 w 1012825"/>
              <a:gd name="connsiteY32" fmla="*/ 654110 h 685860"/>
              <a:gd name="connsiteX33" fmla="*/ 1012825 w 1012825"/>
              <a:gd name="connsiteY33" fmla="*/ 685860 h 68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2825" h="685860">
                <a:moveTo>
                  <a:pt x="0" y="127060"/>
                </a:moveTo>
                <a:cubicBezTo>
                  <a:pt x="6879" y="97956"/>
                  <a:pt x="13758" y="68852"/>
                  <a:pt x="22225" y="47685"/>
                </a:cubicBezTo>
                <a:cubicBezTo>
                  <a:pt x="30692" y="26518"/>
                  <a:pt x="45508" y="1647"/>
                  <a:pt x="50800" y="60"/>
                </a:cubicBezTo>
                <a:cubicBezTo>
                  <a:pt x="56092" y="-1527"/>
                  <a:pt x="52917" y="28635"/>
                  <a:pt x="53975" y="38160"/>
                </a:cubicBezTo>
                <a:cubicBezTo>
                  <a:pt x="55033" y="47685"/>
                  <a:pt x="50271" y="56681"/>
                  <a:pt x="57150" y="57210"/>
                </a:cubicBezTo>
                <a:cubicBezTo>
                  <a:pt x="64029" y="57739"/>
                  <a:pt x="85196" y="47156"/>
                  <a:pt x="95250" y="41335"/>
                </a:cubicBezTo>
                <a:cubicBezTo>
                  <a:pt x="105304" y="35514"/>
                  <a:pt x="109008" y="22814"/>
                  <a:pt x="117475" y="22285"/>
                </a:cubicBezTo>
                <a:cubicBezTo>
                  <a:pt x="125942" y="21756"/>
                  <a:pt x="142875" y="25460"/>
                  <a:pt x="146050" y="38160"/>
                </a:cubicBezTo>
                <a:cubicBezTo>
                  <a:pt x="149225" y="50860"/>
                  <a:pt x="134938" y="81023"/>
                  <a:pt x="136525" y="98485"/>
                </a:cubicBezTo>
                <a:cubicBezTo>
                  <a:pt x="138112" y="115947"/>
                  <a:pt x="149754" y="130235"/>
                  <a:pt x="155575" y="142935"/>
                </a:cubicBezTo>
                <a:cubicBezTo>
                  <a:pt x="161396" y="155635"/>
                  <a:pt x="164571" y="165689"/>
                  <a:pt x="171450" y="174685"/>
                </a:cubicBezTo>
                <a:cubicBezTo>
                  <a:pt x="178329" y="183681"/>
                  <a:pt x="192087" y="188443"/>
                  <a:pt x="196850" y="196910"/>
                </a:cubicBezTo>
                <a:cubicBezTo>
                  <a:pt x="201613" y="205377"/>
                  <a:pt x="198438" y="225485"/>
                  <a:pt x="200025" y="225485"/>
                </a:cubicBezTo>
                <a:cubicBezTo>
                  <a:pt x="201612" y="225485"/>
                  <a:pt x="206375" y="196910"/>
                  <a:pt x="206375" y="196910"/>
                </a:cubicBezTo>
                <a:cubicBezTo>
                  <a:pt x="209021" y="190560"/>
                  <a:pt x="202142" y="185268"/>
                  <a:pt x="215900" y="187385"/>
                </a:cubicBezTo>
                <a:cubicBezTo>
                  <a:pt x="229658" y="189502"/>
                  <a:pt x="265642" y="202202"/>
                  <a:pt x="288925" y="209610"/>
                </a:cubicBezTo>
                <a:cubicBezTo>
                  <a:pt x="312208" y="217018"/>
                  <a:pt x="337079" y="226543"/>
                  <a:pt x="355600" y="231835"/>
                </a:cubicBezTo>
                <a:cubicBezTo>
                  <a:pt x="374121" y="237127"/>
                  <a:pt x="380471" y="238714"/>
                  <a:pt x="400050" y="241360"/>
                </a:cubicBezTo>
                <a:cubicBezTo>
                  <a:pt x="419629" y="244006"/>
                  <a:pt x="455083" y="244535"/>
                  <a:pt x="473075" y="247710"/>
                </a:cubicBezTo>
                <a:cubicBezTo>
                  <a:pt x="491067" y="250885"/>
                  <a:pt x="495300" y="247181"/>
                  <a:pt x="508000" y="260410"/>
                </a:cubicBezTo>
                <a:cubicBezTo>
                  <a:pt x="520700" y="273639"/>
                  <a:pt x="537104" y="312798"/>
                  <a:pt x="549275" y="327085"/>
                </a:cubicBezTo>
                <a:cubicBezTo>
                  <a:pt x="561446" y="341372"/>
                  <a:pt x="567267" y="336081"/>
                  <a:pt x="581025" y="346135"/>
                </a:cubicBezTo>
                <a:cubicBezTo>
                  <a:pt x="594783" y="356189"/>
                  <a:pt x="614892" y="378943"/>
                  <a:pt x="631825" y="387410"/>
                </a:cubicBezTo>
                <a:cubicBezTo>
                  <a:pt x="648758" y="395877"/>
                  <a:pt x="669396" y="388998"/>
                  <a:pt x="682625" y="396935"/>
                </a:cubicBezTo>
                <a:cubicBezTo>
                  <a:pt x="695854" y="404872"/>
                  <a:pt x="703792" y="424452"/>
                  <a:pt x="711200" y="435035"/>
                </a:cubicBezTo>
                <a:cubicBezTo>
                  <a:pt x="718608" y="445618"/>
                  <a:pt x="722842" y="450910"/>
                  <a:pt x="727075" y="460435"/>
                </a:cubicBezTo>
                <a:cubicBezTo>
                  <a:pt x="731308" y="469960"/>
                  <a:pt x="728133" y="485306"/>
                  <a:pt x="736600" y="492185"/>
                </a:cubicBezTo>
                <a:cubicBezTo>
                  <a:pt x="745067" y="499064"/>
                  <a:pt x="764646" y="496948"/>
                  <a:pt x="777875" y="501710"/>
                </a:cubicBezTo>
                <a:cubicBezTo>
                  <a:pt x="791104" y="506472"/>
                  <a:pt x="801158" y="512293"/>
                  <a:pt x="815975" y="520760"/>
                </a:cubicBezTo>
                <a:cubicBezTo>
                  <a:pt x="830792" y="529227"/>
                  <a:pt x="851958" y="542985"/>
                  <a:pt x="866775" y="552510"/>
                </a:cubicBezTo>
                <a:cubicBezTo>
                  <a:pt x="881592" y="562035"/>
                  <a:pt x="888471" y="565210"/>
                  <a:pt x="904875" y="577910"/>
                </a:cubicBezTo>
                <a:cubicBezTo>
                  <a:pt x="921279" y="590610"/>
                  <a:pt x="951442" y="616010"/>
                  <a:pt x="965200" y="628710"/>
                </a:cubicBezTo>
                <a:cubicBezTo>
                  <a:pt x="978958" y="641410"/>
                  <a:pt x="979488" y="644585"/>
                  <a:pt x="987425" y="654110"/>
                </a:cubicBezTo>
                <a:cubicBezTo>
                  <a:pt x="995362" y="663635"/>
                  <a:pt x="1004093" y="674747"/>
                  <a:pt x="1012825" y="68586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5781677" y="3279681"/>
            <a:ext cx="431207" cy="238221"/>
          </a:xfrm>
          <a:custGeom>
            <a:avLst/>
            <a:gdLst>
              <a:gd name="connsiteX0" fmla="*/ 0 w 431207"/>
              <a:gd name="connsiteY0" fmla="*/ 238221 h 238221"/>
              <a:gd name="connsiteX1" fmla="*/ 31750 w 431207"/>
              <a:gd name="connsiteY1" fmla="*/ 187421 h 238221"/>
              <a:gd name="connsiteX2" fmla="*/ 47625 w 431207"/>
              <a:gd name="connsiteY2" fmla="*/ 152496 h 238221"/>
              <a:gd name="connsiteX3" fmla="*/ 88900 w 431207"/>
              <a:gd name="connsiteY3" fmla="*/ 117571 h 238221"/>
              <a:gd name="connsiteX4" fmla="*/ 136525 w 431207"/>
              <a:gd name="connsiteY4" fmla="*/ 104871 h 238221"/>
              <a:gd name="connsiteX5" fmla="*/ 161925 w 431207"/>
              <a:gd name="connsiteY5" fmla="*/ 95346 h 238221"/>
              <a:gd name="connsiteX6" fmla="*/ 209550 w 431207"/>
              <a:gd name="connsiteY6" fmla="*/ 98521 h 238221"/>
              <a:gd name="connsiteX7" fmla="*/ 266700 w 431207"/>
              <a:gd name="connsiteY7" fmla="*/ 88996 h 238221"/>
              <a:gd name="connsiteX8" fmla="*/ 292100 w 431207"/>
              <a:gd name="connsiteY8" fmla="*/ 60421 h 238221"/>
              <a:gd name="connsiteX9" fmla="*/ 317500 w 431207"/>
              <a:gd name="connsiteY9" fmla="*/ 31846 h 238221"/>
              <a:gd name="connsiteX10" fmla="*/ 349250 w 431207"/>
              <a:gd name="connsiteY10" fmla="*/ 6446 h 238221"/>
              <a:gd name="connsiteX11" fmla="*/ 377825 w 431207"/>
              <a:gd name="connsiteY11" fmla="*/ 96 h 238221"/>
              <a:gd name="connsiteX12" fmla="*/ 425450 w 431207"/>
              <a:gd name="connsiteY12" fmla="*/ 9621 h 238221"/>
              <a:gd name="connsiteX13" fmla="*/ 428625 w 431207"/>
              <a:gd name="connsiteY13" fmla="*/ 9621 h 23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1207" h="238221">
                <a:moveTo>
                  <a:pt x="0" y="238221"/>
                </a:moveTo>
                <a:cubicBezTo>
                  <a:pt x="11906" y="219964"/>
                  <a:pt x="23813" y="201708"/>
                  <a:pt x="31750" y="187421"/>
                </a:cubicBezTo>
                <a:cubicBezTo>
                  <a:pt x="39687" y="173134"/>
                  <a:pt x="38100" y="164138"/>
                  <a:pt x="47625" y="152496"/>
                </a:cubicBezTo>
                <a:cubicBezTo>
                  <a:pt x="57150" y="140854"/>
                  <a:pt x="74083" y="125508"/>
                  <a:pt x="88900" y="117571"/>
                </a:cubicBezTo>
                <a:cubicBezTo>
                  <a:pt x="103717" y="109633"/>
                  <a:pt x="124354" y="108575"/>
                  <a:pt x="136525" y="104871"/>
                </a:cubicBezTo>
                <a:cubicBezTo>
                  <a:pt x="148696" y="101167"/>
                  <a:pt x="149754" y="96404"/>
                  <a:pt x="161925" y="95346"/>
                </a:cubicBezTo>
                <a:cubicBezTo>
                  <a:pt x="174096" y="94288"/>
                  <a:pt x="192088" y="99579"/>
                  <a:pt x="209550" y="98521"/>
                </a:cubicBezTo>
                <a:cubicBezTo>
                  <a:pt x="227012" y="97463"/>
                  <a:pt x="252942" y="95346"/>
                  <a:pt x="266700" y="88996"/>
                </a:cubicBezTo>
                <a:cubicBezTo>
                  <a:pt x="280458" y="82646"/>
                  <a:pt x="292100" y="60421"/>
                  <a:pt x="292100" y="60421"/>
                </a:cubicBezTo>
                <a:cubicBezTo>
                  <a:pt x="300567" y="50896"/>
                  <a:pt x="307975" y="40842"/>
                  <a:pt x="317500" y="31846"/>
                </a:cubicBezTo>
                <a:cubicBezTo>
                  <a:pt x="327025" y="22850"/>
                  <a:pt x="339196" y="11738"/>
                  <a:pt x="349250" y="6446"/>
                </a:cubicBezTo>
                <a:cubicBezTo>
                  <a:pt x="359304" y="1154"/>
                  <a:pt x="365125" y="-433"/>
                  <a:pt x="377825" y="96"/>
                </a:cubicBezTo>
                <a:cubicBezTo>
                  <a:pt x="390525" y="625"/>
                  <a:pt x="416983" y="8034"/>
                  <a:pt x="425450" y="9621"/>
                </a:cubicBezTo>
                <a:cubicBezTo>
                  <a:pt x="433917" y="11208"/>
                  <a:pt x="431271" y="10414"/>
                  <a:pt x="428625" y="9621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6226175" y="3298825"/>
            <a:ext cx="2095500" cy="1206674"/>
          </a:xfrm>
          <a:custGeom>
            <a:avLst/>
            <a:gdLst>
              <a:gd name="connsiteX0" fmla="*/ 0 w 2095500"/>
              <a:gd name="connsiteY0" fmla="*/ 0 h 1206674"/>
              <a:gd name="connsiteX1" fmla="*/ 50800 w 2095500"/>
              <a:gd name="connsiteY1" fmla="*/ 9525 h 1206674"/>
              <a:gd name="connsiteX2" fmla="*/ 60325 w 2095500"/>
              <a:gd name="connsiteY2" fmla="*/ 25400 h 1206674"/>
              <a:gd name="connsiteX3" fmla="*/ 98425 w 2095500"/>
              <a:gd name="connsiteY3" fmla="*/ 38100 h 1206674"/>
              <a:gd name="connsiteX4" fmla="*/ 146050 w 2095500"/>
              <a:gd name="connsiteY4" fmla="*/ 60325 h 1206674"/>
              <a:gd name="connsiteX5" fmla="*/ 171450 w 2095500"/>
              <a:gd name="connsiteY5" fmla="*/ 79375 h 1206674"/>
              <a:gd name="connsiteX6" fmla="*/ 196850 w 2095500"/>
              <a:gd name="connsiteY6" fmla="*/ 79375 h 1206674"/>
              <a:gd name="connsiteX7" fmla="*/ 266700 w 2095500"/>
              <a:gd name="connsiteY7" fmla="*/ 136525 h 1206674"/>
              <a:gd name="connsiteX8" fmla="*/ 339725 w 2095500"/>
              <a:gd name="connsiteY8" fmla="*/ 146050 h 1206674"/>
              <a:gd name="connsiteX9" fmla="*/ 422275 w 2095500"/>
              <a:gd name="connsiteY9" fmla="*/ 238125 h 1206674"/>
              <a:gd name="connsiteX10" fmla="*/ 469900 w 2095500"/>
              <a:gd name="connsiteY10" fmla="*/ 279400 h 1206674"/>
              <a:gd name="connsiteX11" fmla="*/ 495300 w 2095500"/>
              <a:gd name="connsiteY11" fmla="*/ 304800 h 1206674"/>
              <a:gd name="connsiteX12" fmla="*/ 552450 w 2095500"/>
              <a:gd name="connsiteY12" fmla="*/ 317500 h 1206674"/>
              <a:gd name="connsiteX13" fmla="*/ 587375 w 2095500"/>
              <a:gd name="connsiteY13" fmla="*/ 336550 h 1206674"/>
              <a:gd name="connsiteX14" fmla="*/ 657225 w 2095500"/>
              <a:gd name="connsiteY14" fmla="*/ 346075 h 1206674"/>
              <a:gd name="connsiteX15" fmla="*/ 682625 w 2095500"/>
              <a:gd name="connsiteY15" fmla="*/ 355600 h 1206674"/>
              <a:gd name="connsiteX16" fmla="*/ 704850 w 2095500"/>
              <a:gd name="connsiteY16" fmla="*/ 422275 h 1206674"/>
              <a:gd name="connsiteX17" fmla="*/ 730250 w 2095500"/>
              <a:gd name="connsiteY17" fmla="*/ 457200 h 1206674"/>
              <a:gd name="connsiteX18" fmla="*/ 758825 w 2095500"/>
              <a:gd name="connsiteY18" fmla="*/ 454025 h 1206674"/>
              <a:gd name="connsiteX19" fmla="*/ 787400 w 2095500"/>
              <a:gd name="connsiteY19" fmla="*/ 460375 h 1206674"/>
              <a:gd name="connsiteX20" fmla="*/ 819150 w 2095500"/>
              <a:gd name="connsiteY20" fmla="*/ 488950 h 1206674"/>
              <a:gd name="connsiteX21" fmla="*/ 828675 w 2095500"/>
              <a:gd name="connsiteY21" fmla="*/ 508000 h 1206674"/>
              <a:gd name="connsiteX22" fmla="*/ 835025 w 2095500"/>
              <a:gd name="connsiteY22" fmla="*/ 530225 h 1206674"/>
              <a:gd name="connsiteX23" fmla="*/ 863600 w 2095500"/>
              <a:gd name="connsiteY23" fmla="*/ 536575 h 1206674"/>
              <a:gd name="connsiteX24" fmla="*/ 882650 w 2095500"/>
              <a:gd name="connsiteY24" fmla="*/ 542925 h 1206674"/>
              <a:gd name="connsiteX25" fmla="*/ 898525 w 2095500"/>
              <a:gd name="connsiteY25" fmla="*/ 581025 h 1206674"/>
              <a:gd name="connsiteX26" fmla="*/ 965200 w 2095500"/>
              <a:gd name="connsiteY26" fmla="*/ 615950 h 1206674"/>
              <a:gd name="connsiteX27" fmla="*/ 996950 w 2095500"/>
              <a:gd name="connsiteY27" fmla="*/ 628650 h 1206674"/>
              <a:gd name="connsiteX28" fmla="*/ 1016000 w 2095500"/>
              <a:gd name="connsiteY28" fmla="*/ 695325 h 1206674"/>
              <a:gd name="connsiteX29" fmla="*/ 1022350 w 2095500"/>
              <a:gd name="connsiteY29" fmla="*/ 765175 h 1206674"/>
              <a:gd name="connsiteX30" fmla="*/ 1031875 w 2095500"/>
              <a:gd name="connsiteY30" fmla="*/ 796925 h 1206674"/>
              <a:gd name="connsiteX31" fmla="*/ 1047750 w 2095500"/>
              <a:gd name="connsiteY31" fmla="*/ 822325 h 1206674"/>
              <a:gd name="connsiteX32" fmla="*/ 1076325 w 2095500"/>
              <a:gd name="connsiteY32" fmla="*/ 825500 h 1206674"/>
              <a:gd name="connsiteX33" fmla="*/ 1095375 w 2095500"/>
              <a:gd name="connsiteY33" fmla="*/ 831850 h 1206674"/>
              <a:gd name="connsiteX34" fmla="*/ 1193800 w 2095500"/>
              <a:gd name="connsiteY34" fmla="*/ 822325 h 1206674"/>
              <a:gd name="connsiteX35" fmla="*/ 1238250 w 2095500"/>
              <a:gd name="connsiteY35" fmla="*/ 835025 h 1206674"/>
              <a:gd name="connsiteX36" fmla="*/ 1276350 w 2095500"/>
              <a:gd name="connsiteY36" fmla="*/ 860425 h 1206674"/>
              <a:gd name="connsiteX37" fmla="*/ 1308100 w 2095500"/>
              <a:gd name="connsiteY37" fmla="*/ 889000 h 1206674"/>
              <a:gd name="connsiteX38" fmla="*/ 1355725 w 2095500"/>
              <a:gd name="connsiteY38" fmla="*/ 863600 h 1206674"/>
              <a:gd name="connsiteX39" fmla="*/ 1416050 w 2095500"/>
              <a:gd name="connsiteY39" fmla="*/ 854075 h 1206674"/>
              <a:gd name="connsiteX40" fmla="*/ 1485900 w 2095500"/>
              <a:gd name="connsiteY40" fmla="*/ 850900 h 1206674"/>
              <a:gd name="connsiteX41" fmla="*/ 1543050 w 2095500"/>
              <a:gd name="connsiteY41" fmla="*/ 873125 h 1206674"/>
              <a:gd name="connsiteX42" fmla="*/ 1555750 w 2095500"/>
              <a:gd name="connsiteY42" fmla="*/ 869950 h 1206674"/>
              <a:gd name="connsiteX43" fmla="*/ 1574800 w 2095500"/>
              <a:gd name="connsiteY43" fmla="*/ 946150 h 1206674"/>
              <a:gd name="connsiteX44" fmla="*/ 1581150 w 2095500"/>
              <a:gd name="connsiteY44" fmla="*/ 977900 h 1206674"/>
              <a:gd name="connsiteX45" fmla="*/ 1619250 w 2095500"/>
              <a:gd name="connsiteY45" fmla="*/ 1009650 h 1206674"/>
              <a:gd name="connsiteX46" fmla="*/ 1670050 w 2095500"/>
              <a:gd name="connsiteY46" fmla="*/ 1082675 h 1206674"/>
              <a:gd name="connsiteX47" fmla="*/ 1682750 w 2095500"/>
              <a:gd name="connsiteY47" fmla="*/ 1104900 h 1206674"/>
              <a:gd name="connsiteX48" fmla="*/ 1711325 w 2095500"/>
              <a:gd name="connsiteY48" fmla="*/ 1120775 h 1206674"/>
              <a:gd name="connsiteX49" fmla="*/ 1714500 w 2095500"/>
              <a:gd name="connsiteY49" fmla="*/ 1158875 h 1206674"/>
              <a:gd name="connsiteX50" fmla="*/ 1717675 w 2095500"/>
              <a:gd name="connsiteY50" fmla="*/ 1190625 h 1206674"/>
              <a:gd name="connsiteX51" fmla="*/ 1752600 w 2095500"/>
              <a:gd name="connsiteY51" fmla="*/ 1206500 h 1206674"/>
              <a:gd name="connsiteX52" fmla="*/ 1787525 w 2095500"/>
              <a:gd name="connsiteY52" fmla="*/ 1181100 h 1206674"/>
              <a:gd name="connsiteX53" fmla="*/ 1812925 w 2095500"/>
              <a:gd name="connsiteY53" fmla="*/ 1174750 h 1206674"/>
              <a:gd name="connsiteX54" fmla="*/ 1819275 w 2095500"/>
              <a:gd name="connsiteY54" fmla="*/ 1196975 h 1206674"/>
              <a:gd name="connsiteX55" fmla="*/ 1873250 w 2095500"/>
              <a:gd name="connsiteY55" fmla="*/ 1139825 h 1206674"/>
              <a:gd name="connsiteX56" fmla="*/ 1920875 w 2095500"/>
              <a:gd name="connsiteY56" fmla="*/ 1117600 h 1206674"/>
              <a:gd name="connsiteX57" fmla="*/ 1968500 w 2095500"/>
              <a:gd name="connsiteY57" fmla="*/ 1101725 h 1206674"/>
              <a:gd name="connsiteX58" fmla="*/ 2012950 w 2095500"/>
              <a:gd name="connsiteY58" fmla="*/ 1003300 h 1206674"/>
              <a:gd name="connsiteX59" fmla="*/ 2019300 w 2095500"/>
              <a:gd name="connsiteY59" fmla="*/ 952500 h 1206674"/>
              <a:gd name="connsiteX60" fmla="*/ 2047875 w 2095500"/>
              <a:gd name="connsiteY60" fmla="*/ 904875 h 1206674"/>
              <a:gd name="connsiteX61" fmla="*/ 2079625 w 2095500"/>
              <a:gd name="connsiteY61" fmla="*/ 854075 h 1206674"/>
              <a:gd name="connsiteX62" fmla="*/ 2092325 w 2095500"/>
              <a:gd name="connsiteY62" fmla="*/ 831850 h 1206674"/>
              <a:gd name="connsiteX63" fmla="*/ 2095500 w 2095500"/>
              <a:gd name="connsiteY63" fmla="*/ 806450 h 120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95500" h="1206674">
                <a:moveTo>
                  <a:pt x="0" y="0"/>
                </a:moveTo>
                <a:cubicBezTo>
                  <a:pt x="16933" y="3175"/>
                  <a:pt x="40746" y="5292"/>
                  <a:pt x="50800" y="9525"/>
                </a:cubicBezTo>
                <a:cubicBezTo>
                  <a:pt x="60854" y="13758"/>
                  <a:pt x="52388" y="20638"/>
                  <a:pt x="60325" y="25400"/>
                </a:cubicBezTo>
                <a:cubicBezTo>
                  <a:pt x="68263" y="30163"/>
                  <a:pt x="84138" y="32279"/>
                  <a:pt x="98425" y="38100"/>
                </a:cubicBezTo>
                <a:cubicBezTo>
                  <a:pt x="112712" y="43921"/>
                  <a:pt x="133879" y="53446"/>
                  <a:pt x="146050" y="60325"/>
                </a:cubicBezTo>
                <a:cubicBezTo>
                  <a:pt x="158221" y="67204"/>
                  <a:pt x="162983" y="76200"/>
                  <a:pt x="171450" y="79375"/>
                </a:cubicBezTo>
                <a:cubicBezTo>
                  <a:pt x="179917" y="82550"/>
                  <a:pt x="180975" y="69850"/>
                  <a:pt x="196850" y="79375"/>
                </a:cubicBezTo>
                <a:cubicBezTo>
                  <a:pt x="212725" y="88900"/>
                  <a:pt x="242888" y="125413"/>
                  <a:pt x="266700" y="136525"/>
                </a:cubicBezTo>
                <a:cubicBezTo>
                  <a:pt x="290513" y="147638"/>
                  <a:pt x="313796" y="129117"/>
                  <a:pt x="339725" y="146050"/>
                </a:cubicBezTo>
                <a:cubicBezTo>
                  <a:pt x="365654" y="162983"/>
                  <a:pt x="400579" y="215900"/>
                  <a:pt x="422275" y="238125"/>
                </a:cubicBezTo>
                <a:cubicBezTo>
                  <a:pt x="443971" y="260350"/>
                  <a:pt x="457729" y="268287"/>
                  <a:pt x="469900" y="279400"/>
                </a:cubicBezTo>
                <a:cubicBezTo>
                  <a:pt x="482071" y="290513"/>
                  <a:pt x="481542" y="298450"/>
                  <a:pt x="495300" y="304800"/>
                </a:cubicBezTo>
                <a:cubicBezTo>
                  <a:pt x="509058" y="311150"/>
                  <a:pt x="537104" y="312208"/>
                  <a:pt x="552450" y="317500"/>
                </a:cubicBezTo>
                <a:cubicBezTo>
                  <a:pt x="567796" y="322792"/>
                  <a:pt x="569912" y="331787"/>
                  <a:pt x="587375" y="336550"/>
                </a:cubicBezTo>
                <a:cubicBezTo>
                  <a:pt x="604838" y="341313"/>
                  <a:pt x="641350" y="342900"/>
                  <a:pt x="657225" y="346075"/>
                </a:cubicBezTo>
                <a:cubicBezTo>
                  <a:pt x="673100" y="349250"/>
                  <a:pt x="674688" y="342900"/>
                  <a:pt x="682625" y="355600"/>
                </a:cubicBezTo>
                <a:cubicBezTo>
                  <a:pt x="690562" y="368300"/>
                  <a:pt x="696913" y="405342"/>
                  <a:pt x="704850" y="422275"/>
                </a:cubicBezTo>
                <a:cubicBezTo>
                  <a:pt x="712787" y="439208"/>
                  <a:pt x="721254" y="451908"/>
                  <a:pt x="730250" y="457200"/>
                </a:cubicBezTo>
                <a:cubicBezTo>
                  <a:pt x="739246" y="462492"/>
                  <a:pt x="749300" y="453496"/>
                  <a:pt x="758825" y="454025"/>
                </a:cubicBezTo>
                <a:cubicBezTo>
                  <a:pt x="768350" y="454554"/>
                  <a:pt x="777346" y="454554"/>
                  <a:pt x="787400" y="460375"/>
                </a:cubicBezTo>
                <a:cubicBezTo>
                  <a:pt x="797454" y="466196"/>
                  <a:pt x="812271" y="481012"/>
                  <a:pt x="819150" y="488950"/>
                </a:cubicBezTo>
                <a:cubicBezTo>
                  <a:pt x="826029" y="496888"/>
                  <a:pt x="826029" y="501121"/>
                  <a:pt x="828675" y="508000"/>
                </a:cubicBezTo>
                <a:cubicBezTo>
                  <a:pt x="831321" y="514879"/>
                  <a:pt x="829204" y="525463"/>
                  <a:pt x="835025" y="530225"/>
                </a:cubicBezTo>
                <a:cubicBezTo>
                  <a:pt x="840846" y="534987"/>
                  <a:pt x="855663" y="534458"/>
                  <a:pt x="863600" y="536575"/>
                </a:cubicBezTo>
                <a:cubicBezTo>
                  <a:pt x="871537" y="538692"/>
                  <a:pt x="876829" y="535517"/>
                  <a:pt x="882650" y="542925"/>
                </a:cubicBezTo>
                <a:cubicBezTo>
                  <a:pt x="888471" y="550333"/>
                  <a:pt x="884767" y="568854"/>
                  <a:pt x="898525" y="581025"/>
                </a:cubicBezTo>
                <a:cubicBezTo>
                  <a:pt x="912283" y="593196"/>
                  <a:pt x="948796" y="608013"/>
                  <a:pt x="965200" y="615950"/>
                </a:cubicBezTo>
                <a:cubicBezTo>
                  <a:pt x="981604" y="623888"/>
                  <a:pt x="988483" y="615421"/>
                  <a:pt x="996950" y="628650"/>
                </a:cubicBezTo>
                <a:cubicBezTo>
                  <a:pt x="1005417" y="641879"/>
                  <a:pt x="1011767" y="672571"/>
                  <a:pt x="1016000" y="695325"/>
                </a:cubicBezTo>
                <a:cubicBezTo>
                  <a:pt x="1020233" y="718079"/>
                  <a:pt x="1019704" y="748242"/>
                  <a:pt x="1022350" y="765175"/>
                </a:cubicBezTo>
                <a:cubicBezTo>
                  <a:pt x="1024996" y="782108"/>
                  <a:pt x="1027642" y="787400"/>
                  <a:pt x="1031875" y="796925"/>
                </a:cubicBezTo>
                <a:cubicBezTo>
                  <a:pt x="1036108" y="806450"/>
                  <a:pt x="1040342" y="817563"/>
                  <a:pt x="1047750" y="822325"/>
                </a:cubicBezTo>
                <a:cubicBezTo>
                  <a:pt x="1055158" y="827088"/>
                  <a:pt x="1068387" y="823912"/>
                  <a:pt x="1076325" y="825500"/>
                </a:cubicBezTo>
                <a:cubicBezTo>
                  <a:pt x="1084263" y="827088"/>
                  <a:pt x="1075796" y="832379"/>
                  <a:pt x="1095375" y="831850"/>
                </a:cubicBezTo>
                <a:cubicBezTo>
                  <a:pt x="1114954" y="831321"/>
                  <a:pt x="1169988" y="821796"/>
                  <a:pt x="1193800" y="822325"/>
                </a:cubicBezTo>
                <a:cubicBezTo>
                  <a:pt x="1217612" y="822854"/>
                  <a:pt x="1224492" y="828675"/>
                  <a:pt x="1238250" y="835025"/>
                </a:cubicBezTo>
                <a:cubicBezTo>
                  <a:pt x="1252008" y="841375"/>
                  <a:pt x="1264708" y="851429"/>
                  <a:pt x="1276350" y="860425"/>
                </a:cubicBezTo>
                <a:cubicBezTo>
                  <a:pt x="1287992" y="869421"/>
                  <a:pt x="1294871" y="888471"/>
                  <a:pt x="1308100" y="889000"/>
                </a:cubicBezTo>
                <a:cubicBezTo>
                  <a:pt x="1321329" y="889529"/>
                  <a:pt x="1337733" y="869421"/>
                  <a:pt x="1355725" y="863600"/>
                </a:cubicBezTo>
                <a:cubicBezTo>
                  <a:pt x="1373717" y="857779"/>
                  <a:pt x="1394354" y="856192"/>
                  <a:pt x="1416050" y="854075"/>
                </a:cubicBezTo>
                <a:cubicBezTo>
                  <a:pt x="1437746" y="851958"/>
                  <a:pt x="1464733" y="847725"/>
                  <a:pt x="1485900" y="850900"/>
                </a:cubicBezTo>
                <a:cubicBezTo>
                  <a:pt x="1507067" y="854075"/>
                  <a:pt x="1531408" y="869950"/>
                  <a:pt x="1543050" y="873125"/>
                </a:cubicBezTo>
                <a:cubicBezTo>
                  <a:pt x="1554692" y="876300"/>
                  <a:pt x="1550458" y="857779"/>
                  <a:pt x="1555750" y="869950"/>
                </a:cubicBezTo>
                <a:cubicBezTo>
                  <a:pt x="1561042" y="882121"/>
                  <a:pt x="1570567" y="928158"/>
                  <a:pt x="1574800" y="946150"/>
                </a:cubicBezTo>
                <a:cubicBezTo>
                  <a:pt x="1579033" y="964142"/>
                  <a:pt x="1573742" y="967317"/>
                  <a:pt x="1581150" y="977900"/>
                </a:cubicBezTo>
                <a:cubicBezTo>
                  <a:pt x="1588558" y="988483"/>
                  <a:pt x="1604433" y="992188"/>
                  <a:pt x="1619250" y="1009650"/>
                </a:cubicBezTo>
                <a:cubicBezTo>
                  <a:pt x="1634067" y="1027112"/>
                  <a:pt x="1659467" y="1066800"/>
                  <a:pt x="1670050" y="1082675"/>
                </a:cubicBezTo>
                <a:cubicBezTo>
                  <a:pt x="1680633" y="1098550"/>
                  <a:pt x="1675871" y="1098550"/>
                  <a:pt x="1682750" y="1104900"/>
                </a:cubicBezTo>
                <a:cubicBezTo>
                  <a:pt x="1689629" y="1111250"/>
                  <a:pt x="1706033" y="1111779"/>
                  <a:pt x="1711325" y="1120775"/>
                </a:cubicBezTo>
                <a:cubicBezTo>
                  <a:pt x="1716617" y="1129771"/>
                  <a:pt x="1713442" y="1147233"/>
                  <a:pt x="1714500" y="1158875"/>
                </a:cubicBezTo>
                <a:cubicBezTo>
                  <a:pt x="1715558" y="1170517"/>
                  <a:pt x="1711325" y="1182688"/>
                  <a:pt x="1717675" y="1190625"/>
                </a:cubicBezTo>
                <a:cubicBezTo>
                  <a:pt x="1724025" y="1198562"/>
                  <a:pt x="1740958" y="1208087"/>
                  <a:pt x="1752600" y="1206500"/>
                </a:cubicBezTo>
                <a:cubicBezTo>
                  <a:pt x="1764242" y="1204913"/>
                  <a:pt x="1777471" y="1186392"/>
                  <a:pt x="1787525" y="1181100"/>
                </a:cubicBezTo>
                <a:cubicBezTo>
                  <a:pt x="1797579" y="1175808"/>
                  <a:pt x="1807633" y="1172104"/>
                  <a:pt x="1812925" y="1174750"/>
                </a:cubicBezTo>
                <a:cubicBezTo>
                  <a:pt x="1818217" y="1177396"/>
                  <a:pt x="1809221" y="1202796"/>
                  <a:pt x="1819275" y="1196975"/>
                </a:cubicBezTo>
                <a:cubicBezTo>
                  <a:pt x="1829329" y="1191154"/>
                  <a:pt x="1856317" y="1153054"/>
                  <a:pt x="1873250" y="1139825"/>
                </a:cubicBezTo>
                <a:cubicBezTo>
                  <a:pt x="1890183" y="1126596"/>
                  <a:pt x="1905000" y="1123950"/>
                  <a:pt x="1920875" y="1117600"/>
                </a:cubicBezTo>
                <a:cubicBezTo>
                  <a:pt x="1936750" y="1111250"/>
                  <a:pt x="1953154" y="1120775"/>
                  <a:pt x="1968500" y="1101725"/>
                </a:cubicBezTo>
                <a:cubicBezTo>
                  <a:pt x="1983846" y="1082675"/>
                  <a:pt x="2004483" y="1028171"/>
                  <a:pt x="2012950" y="1003300"/>
                </a:cubicBezTo>
                <a:cubicBezTo>
                  <a:pt x="2021417" y="978429"/>
                  <a:pt x="2013479" y="968904"/>
                  <a:pt x="2019300" y="952500"/>
                </a:cubicBezTo>
                <a:cubicBezTo>
                  <a:pt x="2025121" y="936096"/>
                  <a:pt x="2037821" y="921279"/>
                  <a:pt x="2047875" y="904875"/>
                </a:cubicBezTo>
                <a:cubicBezTo>
                  <a:pt x="2057929" y="888471"/>
                  <a:pt x="2072217" y="866246"/>
                  <a:pt x="2079625" y="854075"/>
                </a:cubicBezTo>
                <a:cubicBezTo>
                  <a:pt x="2087033" y="841904"/>
                  <a:pt x="2089679" y="839787"/>
                  <a:pt x="2092325" y="831850"/>
                </a:cubicBezTo>
                <a:cubicBezTo>
                  <a:pt x="2094971" y="823913"/>
                  <a:pt x="2095235" y="815181"/>
                  <a:pt x="2095500" y="80645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6623051" y="622302"/>
            <a:ext cx="701675" cy="856539"/>
          </a:xfrm>
          <a:custGeom>
            <a:avLst/>
            <a:gdLst>
              <a:gd name="connsiteX0" fmla="*/ 679450 w 679450"/>
              <a:gd name="connsiteY0" fmla="*/ 0 h 856539"/>
              <a:gd name="connsiteX1" fmla="*/ 590550 w 679450"/>
              <a:gd name="connsiteY1" fmla="*/ 44450 h 856539"/>
              <a:gd name="connsiteX2" fmla="*/ 596900 w 679450"/>
              <a:gd name="connsiteY2" fmla="*/ 98425 h 856539"/>
              <a:gd name="connsiteX3" fmla="*/ 606425 w 679450"/>
              <a:gd name="connsiteY3" fmla="*/ 168275 h 856539"/>
              <a:gd name="connsiteX4" fmla="*/ 546100 w 679450"/>
              <a:gd name="connsiteY4" fmla="*/ 184150 h 856539"/>
              <a:gd name="connsiteX5" fmla="*/ 485775 w 679450"/>
              <a:gd name="connsiteY5" fmla="*/ 209550 h 856539"/>
              <a:gd name="connsiteX6" fmla="*/ 492125 w 679450"/>
              <a:gd name="connsiteY6" fmla="*/ 209550 h 856539"/>
              <a:gd name="connsiteX7" fmla="*/ 479425 w 679450"/>
              <a:gd name="connsiteY7" fmla="*/ 266700 h 856539"/>
              <a:gd name="connsiteX8" fmla="*/ 479425 w 679450"/>
              <a:gd name="connsiteY8" fmla="*/ 339725 h 856539"/>
              <a:gd name="connsiteX9" fmla="*/ 492125 w 679450"/>
              <a:gd name="connsiteY9" fmla="*/ 400050 h 856539"/>
              <a:gd name="connsiteX10" fmla="*/ 511175 w 679450"/>
              <a:gd name="connsiteY10" fmla="*/ 447675 h 856539"/>
              <a:gd name="connsiteX11" fmla="*/ 530225 w 679450"/>
              <a:gd name="connsiteY11" fmla="*/ 508000 h 856539"/>
              <a:gd name="connsiteX12" fmla="*/ 514350 w 679450"/>
              <a:gd name="connsiteY12" fmla="*/ 561975 h 856539"/>
              <a:gd name="connsiteX13" fmla="*/ 498475 w 679450"/>
              <a:gd name="connsiteY13" fmla="*/ 587375 h 856539"/>
              <a:gd name="connsiteX14" fmla="*/ 485775 w 679450"/>
              <a:gd name="connsiteY14" fmla="*/ 612775 h 856539"/>
              <a:gd name="connsiteX15" fmla="*/ 419100 w 679450"/>
              <a:gd name="connsiteY15" fmla="*/ 638175 h 856539"/>
              <a:gd name="connsiteX16" fmla="*/ 409575 w 679450"/>
              <a:gd name="connsiteY16" fmla="*/ 704850 h 856539"/>
              <a:gd name="connsiteX17" fmla="*/ 400050 w 679450"/>
              <a:gd name="connsiteY17" fmla="*/ 755650 h 856539"/>
              <a:gd name="connsiteX18" fmla="*/ 371475 w 679450"/>
              <a:gd name="connsiteY18" fmla="*/ 787400 h 856539"/>
              <a:gd name="connsiteX19" fmla="*/ 298450 w 679450"/>
              <a:gd name="connsiteY19" fmla="*/ 850900 h 856539"/>
              <a:gd name="connsiteX20" fmla="*/ 254000 w 679450"/>
              <a:gd name="connsiteY20" fmla="*/ 850900 h 856539"/>
              <a:gd name="connsiteX21" fmla="*/ 215900 w 679450"/>
              <a:gd name="connsiteY21" fmla="*/ 828675 h 856539"/>
              <a:gd name="connsiteX22" fmla="*/ 184150 w 679450"/>
              <a:gd name="connsiteY22" fmla="*/ 790575 h 856539"/>
              <a:gd name="connsiteX23" fmla="*/ 155575 w 679450"/>
              <a:gd name="connsiteY23" fmla="*/ 774700 h 856539"/>
              <a:gd name="connsiteX24" fmla="*/ 117475 w 679450"/>
              <a:gd name="connsiteY24" fmla="*/ 777875 h 856539"/>
              <a:gd name="connsiteX25" fmla="*/ 63500 w 679450"/>
              <a:gd name="connsiteY25" fmla="*/ 793750 h 856539"/>
              <a:gd name="connsiteX26" fmla="*/ 28575 w 679450"/>
              <a:gd name="connsiteY26" fmla="*/ 803275 h 856539"/>
              <a:gd name="connsiteX27" fmla="*/ 0 w 679450"/>
              <a:gd name="connsiteY27" fmla="*/ 803275 h 856539"/>
              <a:gd name="connsiteX0" fmla="*/ 701675 w 701675"/>
              <a:gd name="connsiteY0" fmla="*/ 0 h 856539"/>
              <a:gd name="connsiteX1" fmla="*/ 612775 w 701675"/>
              <a:gd name="connsiteY1" fmla="*/ 44450 h 856539"/>
              <a:gd name="connsiteX2" fmla="*/ 619125 w 701675"/>
              <a:gd name="connsiteY2" fmla="*/ 98425 h 856539"/>
              <a:gd name="connsiteX3" fmla="*/ 628650 w 701675"/>
              <a:gd name="connsiteY3" fmla="*/ 168275 h 856539"/>
              <a:gd name="connsiteX4" fmla="*/ 568325 w 701675"/>
              <a:gd name="connsiteY4" fmla="*/ 184150 h 856539"/>
              <a:gd name="connsiteX5" fmla="*/ 508000 w 701675"/>
              <a:gd name="connsiteY5" fmla="*/ 209550 h 856539"/>
              <a:gd name="connsiteX6" fmla="*/ 514350 w 701675"/>
              <a:gd name="connsiteY6" fmla="*/ 209550 h 856539"/>
              <a:gd name="connsiteX7" fmla="*/ 501650 w 701675"/>
              <a:gd name="connsiteY7" fmla="*/ 266700 h 856539"/>
              <a:gd name="connsiteX8" fmla="*/ 501650 w 701675"/>
              <a:gd name="connsiteY8" fmla="*/ 339725 h 856539"/>
              <a:gd name="connsiteX9" fmla="*/ 514350 w 701675"/>
              <a:gd name="connsiteY9" fmla="*/ 400050 h 856539"/>
              <a:gd name="connsiteX10" fmla="*/ 533400 w 701675"/>
              <a:gd name="connsiteY10" fmla="*/ 447675 h 856539"/>
              <a:gd name="connsiteX11" fmla="*/ 552450 w 701675"/>
              <a:gd name="connsiteY11" fmla="*/ 508000 h 856539"/>
              <a:gd name="connsiteX12" fmla="*/ 536575 w 701675"/>
              <a:gd name="connsiteY12" fmla="*/ 561975 h 856539"/>
              <a:gd name="connsiteX13" fmla="*/ 520700 w 701675"/>
              <a:gd name="connsiteY13" fmla="*/ 587375 h 856539"/>
              <a:gd name="connsiteX14" fmla="*/ 508000 w 701675"/>
              <a:gd name="connsiteY14" fmla="*/ 612775 h 856539"/>
              <a:gd name="connsiteX15" fmla="*/ 441325 w 701675"/>
              <a:gd name="connsiteY15" fmla="*/ 638175 h 856539"/>
              <a:gd name="connsiteX16" fmla="*/ 431800 w 701675"/>
              <a:gd name="connsiteY16" fmla="*/ 704850 h 856539"/>
              <a:gd name="connsiteX17" fmla="*/ 422275 w 701675"/>
              <a:gd name="connsiteY17" fmla="*/ 755650 h 856539"/>
              <a:gd name="connsiteX18" fmla="*/ 393700 w 701675"/>
              <a:gd name="connsiteY18" fmla="*/ 787400 h 856539"/>
              <a:gd name="connsiteX19" fmla="*/ 320675 w 701675"/>
              <a:gd name="connsiteY19" fmla="*/ 850900 h 856539"/>
              <a:gd name="connsiteX20" fmla="*/ 276225 w 701675"/>
              <a:gd name="connsiteY20" fmla="*/ 850900 h 856539"/>
              <a:gd name="connsiteX21" fmla="*/ 238125 w 701675"/>
              <a:gd name="connsiteY21" fmla="*/ 828675 h 856539"/>
              <a:gd name="connsiteX22" fmla="*/ 206375 w 701675"/>
              <a:gd name="connsiteY22" fmla="*/ 790575 h 856539"/>
              <a:gd name="connsiteX23" fmla="*/ 177800 w 701675"/>
              <a:gd name="connsiteY23" fmla="*/ 774700 h 856539"/>
              <a:gd name="connsiteX24" fmla="*/ 139700 w 701675"/>
              <a:gd name="connsiteY24" fmla="*/ 777875 h 856539"/>
              <a:gd name="connsiteX25" fmla="*/ 85725 w 701675"/>
              <a:gd name="connsiteY25" fmla="*/ 793750 h 856539"/>
              <a:gd name="connsiteX26" fmla="*/ 50800 w 701675"/>
              <a:gd name="connsiteY26" fmla="*/ 803275 h 856539"/>
              <a:gd name="connsiteX27" fmla="*/ 0 w 701675"/>
              <a:gd name="connsiteY27" fmla="*/ 803275 h 85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01675" h="856539">
                <a:moveTo>
                  <a:pt x="701675" y="0"/>
                </a:moveTo>
                <a:cubicBezTo>
                  <a:pt x="664104" y="14023"/>
                  <a:pt x="626533" y="28046"/>
                  <a:pt x="612775" y="44450"/>
                </a:cubicBezTo>
                <a:cubicBezTo>
                  <a:pt x="599017" y="60854"/>
                  <a:pt x="616479" y="77788"/>
                  <a:pt x="619125" y="98425"/>
                </a:cubicBezTo>
                <a:cubicBezTo>
                  <a:pt x="621771" y="119062"/>
                  <a:pt x="637117" y="153987"/>
                  <a:pt x="628650" y="168275"/>
                </a:cubicBezTo>
                <a:cubicBezTo>
                  <a:pt x="620183" y="182563"/>
                  <a:pt x="588433" y="177271"/>
                  <a:pt x="568325" y="184150"/>
                </a:cubicBezTo>
                <a:cubicBezTo>
                  <a:pt x="548217" y="191029"/>
                  <a:pt x="508000" y="209550"/>
                  <a:pt x="508000" y="209550"/>
                </a:cubicBezTo>
                <a:cubicBezTo>
                  <a:pt x="499004" y="213783"/>
                  <a:pt x="515408" y="200025"/>
                  <a:pt x="514350" y="209550"/>
                </a:cubicBezTo>
                <a:cubicBezTo>
                  <a:pt x="513292" y="219075"/>
                  <a:pt x="503767" y="245004"/>
                  <a:pt x="501650" y="266700"/>
                </a:cubicBezTo>
                <a:cubicBezTo>
                  <a:pt x="499533" y="288396"/>
                  <a:pt x="499533" y="317500"/>
                  <a:pt x="501650" y="339725"/>
                </a:cubicBezTo>
                <a:cubicBezTo>
                  <a:pt x="503767" y="361950"/>
                  <a:pt x="509058" y="382058"/>
                  <a:pt x="514350" y="400050"/>
                </a:cubicBezTo>
                <a:cubicBezTo>
                  <a:pt x="519642" y="418042"/>
                  <a:pt x="527050" y="429683"/>
                  <a:pt x="533400" y="447675"/>
                </a:cubicBezTo>
                <a:cubicBezTo>
                  <a:pt x="539750" y="465667"/>
                  <a:pt x="551921" y="488950"/>
                  <a:pt x="552450" y="508000"/>
                </a:cubicBezTo>
                <a:cubicBezTo>
                  <a:pt x="552979" y="527050"/>
                  <a:pt x="541867" y="548746"/>
                  <a:pt x="536575" y="561975"/>
                </a:cubicBezTo>
                <a:cubicBezTo>
                  <a:pt x="531283" y="575204"/>
                  <a:pt x="525463" y="578908"/>
                  <a:pt x="520700" y="587375"/>
                </a:cubicBezTo>
                <a:cubicBezTo>
                  <a:pt x="515937" y="595842"/>
                  <a:pt x="521229" y="604308"/>
                  <a:pt x="508000" y="612775"/>
                </a:cubicBezTo>
                <a:cubicBezTo>
                  <a:pt x="494771" y="621242"/>
                  <a:pt x="454025" y="622829"/>
                  <a:pt x="441325" y="638175"/>
                </a:cubicBezTo>
                <a:cubicBezTo>
                  <a:pt x="428625" y="653521"/>
                  <a:pt x="434975" y="685271"/>
                  <a:pt x="431800" y="704850"/>
                </a:cubicBezTo>
                <a:cubicBezTo>
                  <a:pt x="428625" y="724429"/>
                  <a:pt x="428625" y="741892"/>
                  <a:pt x="422275" y="755650"/>
                </a:cubicBezTo>
                <a:cubicBezTo>
                  <a:pt x="415925" y="769408"/>
                  <a:pt x="410633" y="771525"/>
                  <a:pt x="393700" y="787400"/>
                </a:cubicBezTo>
                <a:cubicBezTo>
                  <a:pt x="376767" y="803275"/>
                  <a:pt x="340254" y="840317"/>
                  <a:pt x="320675" y="850900"/>
                </a:cubicBezTo>
                <a:cubicBezTo>
                  <a:pt x="301096" y="861483"/>
                  <a:pt x="289983" y="854604"/>
                  <a:pt x="276225" y="850900"/>
                </a:cubicBezTo>
                <a:cubicBezTo>
                  <a:pt x="262467" y="847196"/>
                  <a:pt x="249767" y="838729"/>
                  <a:pt x="238125" y="828675"/>
                </a:cubicBezTo>
                <a:cubicBezTo>
                  <a:pt x="226483" y="818621"/>
                  <a:pt x="216429" y="799571"/>
                  <a:pt x="206375" y="790575"/>
                </a:cubicBezTo>
                <a:cubicBezTo>
                  <a:pt x="196321" y="781579"/>
                  <a:pt x="188912" y="776817"/>
                  <a:pt x="177800" y="774700"/>
                </a:cubicBezTo>
                <a:cubicBezTo>
                  <a:pt x="166688" y="772583"/>
                  <a:pt x="155046" y="774700"/>
                  <a:pt x="139700" y="777875"/>
                </a:cubicBezTo>
                <a:cubicBezTo>
                  <a:pt x="124354" y="781050"/>
                  <a:pt x="100542" y="789517"/>
                  <a:pt x="85725" y="793750"/>
                </a:cubicBezTo>
                <a:cubicBezTo>
                  <a:pt x="70908" y="797983"/>
                  <a:pt x="65087" y="801688"/>
                  <a:pt x="50800" y="803275"/>
                </a:cubicBezTo>
                <a:cubicBezTo>
                  <a:pt x="36513" y="804862"/>
                  <a:pt x="8996" y="804069"/>
                  <a:pt x="0" y="803275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30756" y="142875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140281" y="143510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651500" y="892175"/>
            <a:ext cx="505422" cy="1066800"/>
          </a:xfrm>
          <a:custGeom>
            <a:avLst/>
            <a:gdLst>
              <a:gd name="connsiteX0" fmla="*/ 473075 w 505422"/>
              <a:gd name="connsiteY0" fmla="*/ 1066800 h 1066800"/>
              <a:gd name="connsiteX1" fmla="*/ 501650 w 505422"/>
              <a:gd name="connsiteY1" fmla="*/ 981075 h 1066800"/>
              <a:gd name="connsiteX2" fmla="*/ 501650 w 505422"/>
              <a:gd name="connsiteY2" fmla="*/ 936625 h 1066800"/>
              <a:gd name="connsiteX3" fmla="*/ 469900 w 505422"/>
              <a:gd name="connsiteY3" fmla="*/ 914400 h 1066800"/>
              <a:gd name="connsiteX4" fmla="*/ 454025 w 505422"/>
              <a:gd name="connsiteY4" fmla="*/ 898525 h 1066800"/>
              <a:gd name="connsiteX5" fmla="*/ 425450 w 505422"/>
              <a:gd name="connsiteY5" fmla="*/ 892175 h 1066800"/>
              <a:gd name="connsiteX6" fmla="*/ 406400 w 505422"/>
              <a:gd name="connsiteY6" fmla="*/ 892175 h 1066800"/>
              <a:gd name="connsiteX7" fmla="*/ 390525 w 505422"/>
              <a:gd name="connsiteY7" fmla="*/ 866775 h 1066800"/>
              <a:gd name="connsiteX8" fmla="*/ 390525 w 505422"/>
              <a:gd name="connsiteY8" fmla="*/ 835025 h 1066800"/>
              <a:gd name="connsiteX9" fmla="*/ 409575 w 505422"/>
              <a:gd name="connsiteY9" fmla="*/ 806450 h 1066800"/>
              <a:gd name="connsiteX10" fmla="*/ 438150 w 505422"/>
              <a:gd name="connsiteY10" fmla="*/ 793750 h 1066800"/>
              <a:gd name="connsiteX11" fmla="*/ 460375 w 505422"/>
              <a:gd name="connsiteY11" fmla="*/ 774700 h 1066800"/>
              <a:gd name="connsiteX12" fmla="*/ 450850 w 505422"/>
              <a:gd name="connsiteY12" fmla="*/ 749300 h 1066800"/>
              <a:gd name="connsiteX13" fmla="*/ 460375 w 505422"/>
              <a:gd name="connsiteY13" fmla="*/ 736600 h 1066800"/>
              <a:gd name="connsiteX14" fmla="*/ 444500 w 505422"/>
              <a:gd name="connsiteY14" fmla="*/ 698500 h 1066800"/>
              <a:gd name="connsiteX15" fmla="*/ 428625 w 505422"/>
              <a:gd name="connsiteY15" fmla="*/ 676275 h 1066800"/>
              <a:gd name="connsiteX16" fmla="*/ 419100 w 505422"/>
              <a:gd name="connsiteY16" fmla="*/ 660400 h 1066800"/>
              <a:gd name="connsiteX17" fmla="*/ 384175 w 505422"/>
              <a:gd name="connsiteY17" fmla="*/ 644525 h 1066800"/>
              <a:gd name="connsiteX18" fmla="*/ 336550 w 505422"/>
              <a:gd name="connsiteY18" fmla="*/ 631825 h 1066800"/>
              <a:gd name="connsiteX19" fmla="*/ 298450 w 505422"/>
              <a:gd name="connsiteY19" fmla="*/ 612775 h 1066800"/>
              <a:gd name="connsiteX20" fmla="*/ 273050 w 505422"/>
              <a:gd name="connsiteY20" fmla="*/ 590550 h 1066800"/>
              <a:gd name="connsiteX21" fmla="*/ 257175 w 505422"/>
              <a:gd name="connsiteY21" fmla="*/ 568325 h 1066800"/>
              <a:gd name="connsiteX22" fmla="*/ 241300 w 505422"/>
              <a:gd name="connsiteY22" fmla="*/ 546100 h 1066800"/>
              <a:gd name="connsiteX23" fmla="*/ 234950 w 505422"/>
              <a:gd name="connsiteY23" fmla="*/ 523875 h 1066800"/>
              <a:gd name="connsiteX24" fmla="*/ 225425 w 505422"/>
              <a:gd name="connsiteY24" fmla="*/ 479425 h 1066800"/>
              <a:gd name="connsiteX25" fmla="*/ 225425 w 505422"/>
              <a:gd name="connsiteY25" fmla="*/ 460375 h 1066800"/>
              <a:gd name="connsiteX26" fmla="*/ 200025 w 505422"/>
              <a:gd name="connsiteY26" fmla="*/ 431800 h 1066800"/>
              <a:gd name="connsiteX27" fmla="*/ 171450 w 505422"/>
              <a:gd name="connsiteY27" fmla="*/ 403225 h 1066800"/>
              <a:gd name="connsiteX28" fmla="*/ 158750 w 505422"/>
              <a:gd name="connsiteY28" fmla="*/ 393700 h 1066800"/>
              <a:gd name="connsiteX29" fmla="*/ 155575 w 505422"/>
              <a:gd name="connsiteY29" fmla="*/ 381000 h 1066800"/>
              <a:gd name="connsiteX30" fmla="*/ 155575 w 505422"/>
              <a:gd name="connsiteY30" fmla="*/ 365125 h 1066800"/>
              <a:gd name="connsiteX31" fmla="*/ 161925 w 505422"/>
              <a:gd name="connsiteY31" fmla="*/ 349250 h 1066800"/>
              <a:gd name="connsiteX32" fmla="*/ 165100 w 505422"/>
              <a:gd name="connsiteY32" fmla="*/ 314325 h 1066800"/>
              <a:gd name="connsiteX33" fmla="*/ 168275 w 505422"/>
              <a:gd name="connsiteY33" fmla="*/ 292100 h 1066800"/>
              <a:gd name="connsiteX34" fmla="*/ 161925 w 505422"/>
              <a:gd name="connsiteY34" fmla="*/ 254000 h 1066800"/>
              <a:gd name="connsiteX35" fmla="*/ 161925 w 505422"/>
              <a:gd name="connsiteY35" fmla="*/ 238125 h 1066800"/>
              <a:gd name="connsiteX36" fmla="*/ 146050 w 505422"/>
              <a:gd name="connsiteY36" fmla="*/ 203200 h 1066800"/>
              <a:gd name="connsiteX37" fmla="*/ 130175 w 505422"/>
              <a:gd name="connsiteY37" fmla="*/ 177800 h 1066800"/>
              <a:gd name="connsiteX38" fmla="*/ 92075 w 505422"/>
              <a:gd name="connsiteY38" fmla="*/ 149225 h 1066800"/>
              <a:gd name="connsiteX39" fmla="*/ 76200 w 505422"/>
              <a:gd name="connsiteY39" fmla="*/ 130175 h 1066800"/>
              <a:gd name="connsiteX40" fmla="*/ 60325 w 505422"/>
              <a:gd name="connsiteY40" fmla="*/ 101600 h 1066800"/>
              <a:gd name="connsiteX41" fmla="*/ 44450 w 505422"/>
              <a:gd name="connsiteY41" fmla="*/ 63500 h 1066800"/>
              <a:gd name="connsiteX42" fmla="*/ 22225 w 505422"/>
              <a:gd name="connsiteY42" fmla="*/ 53975 h 1066800"/>
              <a:gd name="connsiteX43" fmla="*/ 12700 w 505422"/>
              <a:gd name="connsiteY43" fmla="*/ 25400 h 1066800"/>
              <a:gd name="connsiteX44" fmla="*/ 3175 w 505422"/>
              <a:gd name="connsiteY44" fmla="*/ 9525 h 1066800"/>
              <a:gd name="connsiteX45" fmla="*/ 0 w 505422"/>
              <a:gd name="connsiteY45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05422" h="1066800">
                <a:moveTo>
                  <a:pt x="473075" y="1066800"/>
                </a:moveTo>
                <a:cubicBezTo>
                  <a:pt x="484981" y="1034785"/>
                  <a:pt x="496888" y="1002771"/>
                  <a:pt x="501650" y="981075"/>
                </a:cubicBezTo>
                <a:cubicBezTo>
                  <a:pt x="506412" y="959379"/>
                  <a:pt x="506942" y="947737"/>
                  <a:pt x="501650" y="936625"/>
                </a:cubicBezTo>
                <a:cubicBezTo>
                  <a:pt x="496358" y="925512"/>
                  <a:pt x="477837" y="920750"/>
                  <a:pt x="469900" y="914400"/>
                </a:cubicBezTo>
                <a:cubicBezTo>
                  <a:pt x="461963" y="908050"/>
                  <a:pt x="461433" y="902229"/>
                  <a:pt x="454025" y="898525"/>
                </a:cubicBezTo>
                <a:cubicBezTo>
                  <a:pt x="446617" y="894821"/>
                  <a:pt x="433387" y="893233"/>
                  <a:pt x="425450" y="892175"/>
                </a:cubicBezTo>
                <a:cubicBezTo>
                  <a:pt x="417513" y="891117"/>
                  <a:pt x="412221" y="896408"/>
                  <a:pt x="406400" y="892175"/>
                </a:cubicBezTo>
                <a:cubicBezTo>
                  <a:pt x="400579" y="887942"/>
                  <a:pt x="393171" y="876300"/>
                  <a:pt x="390525" y="866775"/>
                </a:cubicBezTo>
                <a:cubicBezTo>
                  <a:pt x="387879" y="857250"/>
                  <a:pt x="387350" y="845079"/>
                  <a:pt x="390525" y="835025"/>
                </a:cubicBezTo>
                <a:cubicBezTo>
                  <a:pt x="393700" y="824971"/>
                  <a:pt x="401637" y="813329"/>
                  <a:pt x="409575" y="806450"/>
                </a:cubicBezTo>
                <a:cubicBezTo>
                  <a:pt x="417513" y="799571"/>
                  <a:pt x="429683" y="799042"/>
                  <a:pt x="438150" y="793750"/>
                </a:cubicBezTo>
                <a:cubicBezTo>
                  <a:pt x="446617" y="788458"/>
                  <a:pt x="458258" y="782108"/>
                  <a:pt x="460375" y="774700"/>
                </a:cubicBezTo>
                <a:cubicBezTo>
                  <a:pt x="462492" y="767292"/>
                  <a:pt x="450850" y="749300"/>
                  <a:pt x="450850" y="749300"/>
                </a:cubicBezTo>
                <a:cubicBezTo>
                  <a:pt x="450850" y="742950"/>
                  <a:pt x="461433" y="745067"/>
                  <a:pt x="460375" y="736600"/>
                </a:cubicBezTo>
                <a:cubicBezTo>
                  <a:pt x="459317" y="728133"/>
                  <a:pt x="449792" y="708554"/>
                  <a:pt x="444500" y="698500"/>
                </a:cubicBezTo>
                <a:cubicBezTo>
                  <a:pt x="439208" y="688446"/>
                  <a:pt x="432858" y="682625"/>
                  <a:pt x="428625" y="676275"/>
                </a:cubicBezTo>
                <a:cubicBezTo>
                  <a:pt x="424392" y="669925"/>
                  <a:pt x="426508" y="665692"/>
                  <a:pt x="419100" y="660400"/>
                </a:cubicBezTo>
                <a:cubicBezTo>
                  <a:pt x="411692" y="655108"/>
                  <a:pt x="397933" y="649287"/>
                  <a:pt x="384175" y="644525"/>
                </a:cubicBezTo>
                <a:cubicBezTo>
                  <a:pt x="370417" y="639763"/>
                  <a:pt x="350837" y="637117"/>
                  <a:pt x="336550" y="631825"/>
                </a:cubicBezTo>
                <a:cubicBezTo>
                  <a:pt x="322263" y="626533"/>
                  <a:pt x="309033" y="619654"/>
                  <a:pt x="298450" y="612775"/>
                </a:cubicBezTo>
                <a:cubicBezTo>
                  <a:pt x="287867" y="605896"/>
                  <a:pt x="279929" y="597958"/>
                  <a:pt x="273050" y="590550"/>
                </a:cubicBezTo>
                <a:cubicBezTo>
                  <a:pt x="266171" y="583142"/>
                  <a:pt x="257175" y="568325"/>
                  <a:pt x="257175" y="568325"/>
                </a:cubicBezTo>
                <a:cubicBezTo>
                  <a:pt x="251883" y="560917"/>
                  <a:pt x="245004" y="553508"/>
                  <a:pt x="241300" y="546100"/>
                </a:cubicBezTo>
                <a:cubicBezTo>
                  <a:pt x="237596" y="538692"/>
                  <a:pt x="237596" y="534988"/>
                  <a:pt x="234950" y="523875"/>
                </a:cubicBezTo>
                <a:cubicBezTo>
                  <a:pt x="232304" y="512762"/>
                  <a:pt x="227012" y="490008"/>
                  <a:pt x="225425" y="479425"/>
                </a:cubicBezTo>
                <a:cubicBezTo>
                  <a:pt x="223837" y="468842"/>
                  <a:pt x="229658" y="468312"/>
                  <a:pt x="225425" y="460375"/>
                </a:cubicBezTo>
                <a:cubicBezTo>
                  <a:pt x="221192" y="452438"/>
                  <a:pt x="209021" y="441325"/>
                  <a:pt x="200025" y="431800"/>
                </a:cubicBezTo>
                <a:cubicBezTo>
                  <a:pt x="191029" y="422275"/>
                  <a:pt x="171450" y="403225"/>
                  <a:pt x="171450" y="403225"/>
                </a:cubicBezTo>
                <a:cubicBezTo>
                  <a:pt x="164571" y="396875"/>
                  <a:pt x="158750" y="393700"/>
                  <a:pt x="158750" y="393700"/>
                </a:cubicBezTo>
                <a:cubicBezTo>
                  <a:pt x="156104" y="389996"/>
                  <a:pt x="156104" y="385762"/>
                  <a:pt x="155575" y="381000"/>
                </a:cubicBezTo>
                <a:cubicBezTo>
                  <a:pt x="155046" y="376237"/>
                  <a:pt x="154517" y="370416"/>
                  <a:pt x="155575" y="365125"/>
                </a:cubicBezTo>
                <a:cubicBezTo>
                  <a:pt x="156633" y="359834"/>
                  <a:pt x="160338" y="357717"/>
                  <a:pt x="161925" y="349250"/>
                </a:cubicBezTo>
                <a:cubicBezTo>
                  <a:pt x="163512" y="340783"/>
                  <a:pt x="164042" y="323850"/>
                  <a:pt x="165100" y="314325"/>
                </a:cubicBezTo>
                <a:cubicBezTo>
                  <a:pt x="166158" y="304800"/>
                  <a:pt x="168804" y="302154"/>
                  <a:pt x="168275" y="292100"/>
                </a:cubicBezTo>
                <a:cubicBezTo>
                  <a:pt x="167746" y="282046"/>
                  <a:pt x="162983" y="262996"/>
                  <a:pt x="161925" y="254000"/>
                </a:cubicBezTo>
                <a:cubicBezTo>
                  <a:pt x="160867" y="245004"/>
                  <a:pt x="164571" y="246592"/>
                  <a:pt x="161925" y="238125"/>
                </a:cubicBezTo>
                <a:cubicBezTo>
                  <a:pt x="159279" y="229658"/>
                  <a:pt x="151342" y="213254"/>
                  <a:pt x="146050" y="203200"/>
                </a:cubicBezTo>
                <a:cubicBezTo>
                  <a:pt x="140758" y="193146"/>
                  <a:pt x="139171" y="186796"/>
                  <a:pt x="130175" y="177800"/>
                </a:cubicBezTo>
                <a:cubicBezTo>
                  <a:pt x="121179" y="168804"/>
                  <a:pt x="101071" y="157162"/>
                  <a:pt x="92075" y="149225"/>
                </a:cubicBezTo>
                <a:cubicBezTo>
                  <a:pt x="83079" y="141287"/>
                  <a:pt x="81492" y="138112"/>
                  <a:pt x="76200" y="130175"/>
                </a:cubicBezTo>
                <a:cubicBezTo>
                  <a:pt x="70908" y="122238"/>
                  <a:pt x="65617" y="112712"/>
                  <a:pt x="60325" y="101600"/>
                </a:cubicBezTo>
                <a:cubicBezTo>
                  <a:pt x="55033" y="90487"/>
                  <a:pt x="50800" y="71437"/>
                  <a:pt x="44450" y="63500"/>
                </a:cubicBezTo>
                <a:cubicBezTo>
                  <a:pt x="38100" y="55563"/>
                  <a:pt x="27517" y="60325"/>
                  <a:pt x="22225" y="53975"/>
                </a:cubicBezTo>
                <a:cubicBezTo>
                  <a:pt x="16933" y="47625"/>
                  <a:pt x="15875" y="32808"/>
                  <a:pt x="12700" y="25400"/>
                </a:cubicBezTo>
                <a:cubicBezTo>
                  <a:pt x="9525" y="17992"/>
                  <a:pt x="5292" y="13758"/>
                  <a:pt x="3175" y="9525"/>
                </a:cubicBezTo>
                <a:cubicBezTo>
                  <a:pt x="1058" y="5292"/>
                  <a:pt x="529" y="2646"/>
                  <a:pt x="0" y="0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5334780" y="15617"/>
            <a:ext cx="351647" cy="896370"/>
          </a:xfrm>
          <a:custGeom>
            <a:avLst/>
            <a:gdLst>
              <a:gd name="connsiteX0" fmla="*/ 316722 w 351647"/>
              <a:gd name="connsiteY0" fmla="*/ 876558 h 896370"/>
              <a:gd name="connsiteX1" fmla="*/ 256397 w 351647"/>
              <a:gd name="connsiteY1" fmla="*/ 873383 h 896370"/>
              <a:gd name="connsiteX2" fmla="*/ 199247 w 351647"/>
              <a:gd name="connsiteY2" fmla="*/ 895608 h 896370"/>
              <a:gd name="connsiteX3" fmla="*/ 177022 w 351647"/>
              <a:gd name="connsiteY3" fmla="*/ 889258 h 896370"/>
              <a:gd name="connsiteX4" fmla="*/ 142097 w 351647"/>
              <a:gd name="connsiteY4" fmla="*/ 870208 h 896370"/>
              <a:gd name="connsiteX5" fmla="*/ 123047 w 351647"/>
              <a:gd name="connsiteY5" fmla="*/ 835283 h 896370"/>
              <a:gd name="connsiteX6" fmla="*/ 94472 w 351647"/>
              <a:gd name="connsiteY6" fmla="*/ 790833 h 896370"/>
              <a:gd name="connsiteX7" fmla="*/ 75422 w 351647"/>
              <a:gd name="connsiteY7" fmla="*/ 797183 h 896370"/>
              <a:gd name="connsiteX8" fmla="*/ 84947 w 351647"/>
              <a:gd name="connsiteY8" fmla="*/ 768608 h 896370"/>
              <a:gd name="connsiteX9" fmla="*/ 94472 w 351647"/>
              <a:gd name="connsiteY9" fmla="*/ 730508 h 896370"/>
              <a:gd name="connsiteX10" fmla="*/ 69072 w 351647"/>
              <a:gd name="connsiteY10" fmla="*/ 701933 h 896370"/>
              <a:gd name="connsiteX11" fmla="*/ 46847 w 351647"/>
              <a:gd name="connsiteY11" fmla="*/ 686058 h 896370"/>
              <a:gd name="connsiteX12" fmla="*/ 18272 w 351647"/>
              <a:gd name="connsiteY12" fmla="*/ 625733 h 896370"/>
              <a:gd name="connsiteX13" fmla="*/ 2397 w 351647"/>
              <a:gd name="connsiteY13" fmla="*/ 603508 h 896370"/>
              <a:gd name="connsiteX14" fmla="*/ 2397 w 351647"/>
              <a:gd name="connsiteY14" fmla="*/ 555883 h 896370"/>
              <a:gd name="connsiteX15" fmla="*/ 24622 w 351647"/>
              <a:gd name="connsiteY15" fmla="*/ 451108 h 896370"/>
              <a:gd name="connsiteX16" fmla="*/ 24622 w 351647"/>
              <a:gd name="connsiteY16" fmla="*/ 308233 h 896370"/>
              <a:gd name="connsiteX17" fmla="*/ 15097 w 351647"/>
              <a:gd name="connsiteY17" fmla="*/ 238383 h 896370"/>
              <a:gd name="connsiteX18" fmla="*/ 18272 w 351647"/>
              <a:gd name="connsiteY18" fmla="*/ 203458 h 896370"/>
              <a:gd name="connsiteX19" fmla="*/ 21447 w 351647"/>
              <a:gd name="connsiteY19" fmla="*/ 136783 h 896370"/>
              <a:gd name="connsiteX20" fmla="*/ 37322 w 351647"/>
              <a:gd name="connsiteY20" fmla="*/ 82808 h 896370"/>
              <a:gd name="connsiteX21" fmla="*/ 46847 w 351647"/>
              <a:gd name="connsiteY21" fmla="*/ 44708 h 896370"/>
              <a:gd name="connsiteX22" fmla="*/ 65897 w 351647"/>
              <a:gd name="connsiteY22" fmla="*/ 16133 h 896370"/>
              <a:gd name="connsiteX23" fmla="*/ 65897 w 351647"/>
              <a:gd name="connsiteY23" fmla="*/ 9783 h 896370"/>
              <a:gd name="connsiteX24" fmla="*/ 351647 w 351647"/>
              <a:gd name="connsiteY24" fmla="*/ 152658 h 89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51647" h="896370">
                <a:moveTo>
                  <a:pt x="316722" y="876558"/>
                </a:moveTo>
                <a:cubicBezTo>
                  <a:pt x="296349" y="873383"/>
                  <a:pt x="275976" y="870208"/>
                  <a:pt x="256397" y="873383"/>
                </a:cubicBezTo>
                <a:cubicBezTo>
                  <a:pt x="236818" y="876558"/>
                  <a:pt x="212476" y="892962"/>
                  <a:pt x="199247" y="895608"/>
                </a:cubicBezTo>
                <a:cubicBezTo>
                  <a:pt x="186018" y="898254"/>
                  <a:pt x="186547" y="893491"/>
                  <a:pt x="177022" y="889258"/>
                </a:cubicBezTo>
                <a:cubicBezTo>
                  <a:pt x="167497" y="885025"/>
                  <a:pt x="151093" y="879204"/>
                  <a:pt x="142097" y="870208"/>
                </a:cubicBezTo>
                <a:cubicBezTo>
                  <a:pt x="133101" y="861212"/>
                  <a:pt x="130984" y="848512"/>
                  <a:pt x="123047" y="835283"/>
                </a:cubicBezTo>
                <a:cubicBezTo>
                  <a:pt x="115110" y="822054"/>
                  <a:pt x="102409" y="797183"/>
                  <a:pt x="94472" y="790833"/>
                </a:cubicBezTo>
                <a:cubicBezTo>
                  <a:pt x="86535" y="784483"/>
                  <a:pt x="77009" y="800887"/>
                  <a:pt x="75422" y="797183"/>
                </a:cubicBezTo>
                <a:cubicBezTo>
                  <a:pt x="73835" y="793479"/>
                  <a:pt x="81772" y="779721"/>
                  <a:pt x="84947" y="768608"/>
                </a:cubicBezTo>
                <a:cubicBezTo>
                  <a:pt x="88122" y="757495"/>
                  <a:pt x="97118" y="741621"/>
                  <a:pt x="94472" y="730508"/>
                </a:cubicBezTo>
                <a:cubicBezTo>
                  <a:pt x="91826" y="719395"/>
                  <a:pt x="77009" y="709341"/>
                  <a:pt x="69072" y="701933"/>
                </a:cubicBezTo>
                <a:cubicBezTo>
                  <a:pt x="61134" y="694525"/>
                  <a:pt x="55314" y="698758"/>
                  <a:pt x="46847" y="686058"/>
                </a:cubicBezTo>
                <a:cubicBezTo>
                  <a:pt x="38380" y="673358"/>
                  <a:pt x="25680" y="639491"/>
                  <a:pt x="18272" y="625733"/>
                </a:cubicBezTo>
                <a:cubicBezTo>
                  <a:pt x="10864" y="611975"/>
                  <a:pt x="5043" y="615150"/>
                  <a:pt x="2397" y="603508"/>
                </a:cubicBezTo>
                <a:cubicBezTo>
                  <a:pt x="-249" y="591866"/>
                  <a:pt x="-1307" y="581283"/>
                  <a:pt x="2397" y="555883"/>
                </a:cubicBezTo>
                <a:cubicBezTo>
                  <a:pt x="6101" y="530483"/>
                  <a:pt x="20918" y="492383"/>
                  <a:pt x="24622" y="451108"/>
                </a:cubicBezTo>
                <a:cubicBezTo>
                  <a:pt x="28326" y="409833"/>
                  <a:pt x="26209" y="343687"/>
                  <a:pt x="24622" y="308233"/>
                </a:cubicBezTo>
                <a:cubicBezTo>
                  <a:pt x="23035" y="272779"/>
                  <a:pt x="16155" y="255845"/>
                  <a:pt x="15097" y="238383"/>
                </a:cubicBezTo>
                <a:cubicBezTo>
                  <a:pt x="14039" y="220921"/>
                  <a:pt x="17214" y="220391"/>
                  <a:pt x="18272" y="203458"/>
                </a:cubicBezTo>
                <a:cubicBezTo>
                  <a:pt x="19330" y="186525"/>
                  <a:pt x="18272" y="156891"/>
                  <a:pt x="21447" y="136783"/>
                </a:cubicBezTo>
                <a:cubicBezTo>
                  <a:pt x="24622" y="116675"/>
                  <a:pt x="33089" y="98154"/>
                  <a:pt x="37322" y="82808"/>
                </a:cubicBezTo>
                <a:cubicBezTo>
                  <a:pt x="41555" y="67462"/>
                  <a:pt x="42085" y="55820"/>
                  <a:pt x="46847" y="44708"/>
                </a:cubicBezTo>
                <a:cubicBezTo>
                  <a:pt x="51609" y="33596"/>
                  <a:pt x="65897" y="16133"/>
                  <a:pt x="65897" y="16133"/>
                </a:cubicBezTo>
                <a:cubicBezTo>
                  <a:pt x="69072" y="10312"/>
                  <a:pt x="18272" y="-12971"/>
                  <a:pt x="65897" y="9783"/>
                </a:cubicBezTo>
                <a:cubicBezTo>
                  <a:pt x="113522" y="32537"/>
                  <a:pt x="232584" y="92597"/>
                  <a:pt x="351647" y="15265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6602" y="3209925"/>
            <a:ext cx="863783" cy="695606"/>
          </a:xfrm>
          <a:custGeom>
            <a:avLst/>
            <a:gdLst>
              <a:gd name="connsiteX0" fmla="*/ 57150 w 863783"/>
              <a:gd name="connsiteY0" fmla="*/ 0 h 695606"/>
              <a:gd name="connsiteX1" fmla="*/ 53975 w 863783"/>
              <a:gd name="connsiteY1" fmla="*/ 53975 h 695606"/>
              <a:gd name="connsiteX2" fmla="*/ 34925 w 863783"/>
              <a:gd name="connsiteY2" fmla="*/ 53975 h 695606"/>
              <a:gd name="connsiteX3" fmla="*/ 44450 w 863783"/>
              <a:gd name="connsiteY3" fmla="*/ 82550 h 695606"/>
              <a:gd name="connsiteX4" fmla="*/ 47625 w 863783"/>
              <a:gd name="connsiteY4" fmla="*/ 101600 h 695606"/>
              <a:gd name="connsiteX5" fmla="*/ 34925 w 863783"/>
              <a:gd name="connsiteY5" fmla="*/ 114300 h 695606"/>
              <a:gd name="connsiteX6" fmla="*/ 9525 w 863783"/>
              <a:gd name="connsiteY6" fmla="*/ 114300 h 695606"/>
              <a:gd name="connsiteX7" fmla="*/ 0 w 863783"/>
              <a:gd name="connsiteY7" fmla="*/ 114300 h 695606"/>
              <a:gd name="connsiteX8" fmla="*/ 9525 w 863783"/>
              <a:gd name="connsiteY8" fmla="*/ 139700 h 695606"/>
              <a:gd name="connsiteX9" fmla="*/ 57150 w 863783"/>
              <a:gd name="connsiteY9" fmla="*/ 171450 h 695606"/>
              <a:gd name="connsiteX10" fmla="*/ 76200 w 863783"/>
              <a:gd name="connsiteY10" fmla="*/ 184150 h 695606"/>
              <a:gd name="connsiteX11" fmla="*/ 95250 w 863783"/>
              <a:gd name="connsiteY11" fmla="*/ 184150 h 695606"/>
              <a:gd name="connsiteX12" fmla="*/ 136525 w 863783"/>
              <a:gd name="connsiteY12" fmla="*/ 180975 h 695606"/>
              <a:gd name="connsiteX13" fmla="*/ 158750 w 863783"/>
              <a:gd name="connsiteY13" fmla="*/ 180975 h 695606"/>
              <a:gd name="connsiteX14" fmla="*/ 177800 w 863783"/>
              <a:gd name="connsiteY14" fmla="*/ 180975 h 695606"/>
              <a:gd name="connsiteX15" fmla="*/ 196850 w 863783"/>
              <a:gd name="connsiteY15" fmla="*/ 155575 h 695606"/>
              <a:gd name="connsiteX16" fmla="*/ 228600 w 863783"/>
              <a:gd name="connsiteY16" fmla="*/ 155575 h 695606"/>
              <a:gd name="connsiteX17" fmla="*/ 241300 w 863783"/>
              <a:gd name="connsiteY17" fmla="*/ 149225 h 695606"/>
              <a:gd name="connsiteX18" fmla="*/ 263525 w 863783"/>
              <a:gd name="connsiteY18" fmla="*/ 165100 h 695606"/>
              <a:gd name="connsiteX19" fmla="*/ 292100 w 863783"/>
              <a:gd name="connsiteY19" fmla="*/ 165100 h 695606"/>
              <a:gd name="connsiteX20" fmla="*/ 317500 w 863783"/>
              <a:gd name="connsiteY20" fmla="*/ 168275 h 695606"/>
              <a:gd name="connsiteX21" fmla="*/ 317500 w 863783"/>
              <a:gd name="connsiteY21" fmla="*/ 168275 h 695606"/>
              <a:gd name="connsiteX22" fmla="*/ 327025 w 863783"/>
              <a:gd name="connsiteY22" fmla="*/ 168275 h 695606"/>
              <a:gd name="connsiteX23" fmla="*/ 368300 w 863783"/>
              <a:gd name="connsiteY23" fmla="*/ 187325 h 695606"/>
              <a:gd name="connsiteX24" fmla="*/ 393700 w 863783"/>
              <a:gd name="connsiteY24" fmla="*/ 212725 h 695606"/>
              <a:gd name="connsiteX25" fmla="*/ 393700 w 863783"/>
              <a:gd name="connsiteY25" fmla="*/ 234950 h 695606"/>
              <a:gd name="connsiteX26" fmla="*/ 393700 w 863783"/>
              <a:gd name="connsiteY26" fmla="*/ 254000 h 695606"/>
              <a:gd name="connsiteX27" fmla="*/ 431800 w 863783"/>
              <a:gd name="connsiteY27" fmla="*/ 269875 h 695606"/>
              <a:gd name="connsiteX28" fmla="*/ 457200 w 863783"/>
              <a:gd name="connsiteY28" fmla="*/ 292100 h 695606"/>
              <a:gd name="connsiteX29" fmla="*/ 495300 w 863783"/>
              <a:gd name="connsiteY29" fmla="*/ 314325 h 695606"/>
              <a:gd name="connsiteX30" fmla="*/ 511175 w 863783"/>
              <a:gd name="connsiteY30" fmla="*/ 336550 h 695606"/>
              <a:gd name="connsiteX31" fmla="*/ 523875 w 863783"/>
              <a:gd name="connsiteY31" fmla="*/ 361950 h 695606"/>
              <a:gd name="connsiteX32" fmla="*/ 533400 w 863783"/>
              <a:gd name="connsiteY32" fmla="*/ 384175 h 695606"/>
              <a:gd name="connsiteX33" fmla="*/ 552450 w 863783"/>
              <a:gd name="connsiteY33" fmla="*/ 396875 h 695606"/>
              <a:gd name="connsiteX34" fmla="*/ 600075 w 863783"/>
              <a:gd name="connsiteY34" fmla="*/ 400050 h 695606"/>
              <a:gd name="connsiteX35" fmla="*/ 631825 w 863783"/>
              <a:gd name="connsiteY35" fmla="*/ 409575 h 695606"/>
              <a:gd name="connsiteX36" fmla="*/ 679450 w 863783"/>
              <a:gd name="connsiteY36" fmla="*/ 428625 h 695606"/>
              <a:gd name="connsiteX37" fmla="*/ 736600 w 863783"/>
              <a:gd name="connsiteY37" fmla="*/ 454025 h 695606"/>
              <a:gd name="connsiteX38" fmla="*/ 758825 w 863783"/>
              <a:gd name="connsiteY38" fmla="*/ 473075 h 695606"/>
              <a:gd name="connsiteX39" fmla="*/ 771525 w 863783"/>
              <a:gd name="connsiteY39" fmla="*/ 488950 h 695606"/>
              <a:gd name="connsiteX40" fmla="*/ 777875 w 863783"/>
              <a:gd name="connsiteY40" fmla="*/ 517525 h 695606"/>
              <a:gd name="connsiteX41" fmla="*/ 784225 w 863783"/>
              <a:gd name="connsiteY41" fmla="*/ 568325 h 695606"/>
              <a:gd name="connsiteX42" fmla="*/ 784225 w 863783"/>
              <a:gd name="connsiteY42" fmla="*/ 622300 h 695606"/>
              <a:gd name="connsiteX43" fmla="*/ 787400 w 863783"/>
              <a:gd name="connsiteY43" fmla="*/ 638175 h 695606"/>
              <a:gd name="connsiteX44" fmla="*/ 809625 w 863783"/>
              <a:gd name="connsiteY44" fmla="*/ 650875 h 695606"/>
              <a:gd name="connsiteX45" fmla="*/ 828675 w 863783"/>
              <a:gd name="connsiteY45" fmla="*/ 669925 h 695606"/>
              <a:gd name="connsiteX46" fmla="*/ 850900 w 863783"/>
              <a:gd name="connsiteY46" fmla="*/ 685800 h 695606"/>
              <a:gd name="connsiteX47" fmla="*/ 863600 w 863783"/>
              <a:gd name="connsiteY47" fmla="*/ 695325 h 695606"/>
              <a:gd name="connsiteX48" fmla="*/ 857250 w 863783"/>
              <a:gd name="connsiteY48" fmla="*/ 692150 h 69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63783" h="695606">
                <a:moveTo>
                  <a:pt x="57150" y="0"/>
                </a:moveTo>
                <a:cubicBezTo>
                  <a:pt x="57414" y="22489"/>
                  <a:pt x="57679" y="44979"/>
                  <a:pt x="53975" y="53975"/>
                </a:cubicBezTo>
                <a:cubicBezTo>
                  <a:pt x="50271" y="62971"/>
                  <a:pt x="36512" y="49213"/>
                  <a:pt x="34925" y="53975"/>
                </a:cubicBezTo>
                <a:cubicBezTo>
                  <a:pt x="33338" y="58737"/>
                  <a:pt x="42333" y="74613"/>
                  <a:pt x="44450" y="82550"/>
                </a:cubicBezTo>
                <a:cubicBezTo>
                  <a:pt x="46567" y="90487"/>
                  <a:pt x="47625" y="101600"/>
                  <a:pt x="47625" y="101600"/>
                </a:cubicBezTo>
                <a:cubicBezTo>
                  <a:pt x="46038" y="106892"/>
                  <a:pt x="41275" y="112183"/>
                  <a:pt x="34925" y="114300"/>
                </a:cubicBezTo>
                <a:cubicBezTo>
                  <a:pt x="28575" y="116417"/>
                  <a:pt x="9525" y="114300"/>
                  <a:pt x="9525" y="114300"/>
                </a:cubicBezTo>
                <a:cubicBezTo>
                  <a:pt x="3704" y="114300"/>
                  <a:pt x="0" y="110067"/>
                  <a:pt x="0" y="114300"/>
                </a:cubicBezTo>
                <a:cubicBezTo>
                  <a:pt x="0" y="118533"/>
                  <a:pt x="0" y="130175"/>
                  <a:pt x="9525" y="139700"/>
                </a:cubicBezTo>
                <a:cubicBezTo>
                  <a:pt x="19050" y="149225"/>
                  <a:pt x="57150" y="171450"/>
                  <a:pt x="57150" y="171450"/>
                </a:cubicBezTo>
                <a:cubicBezTo>
                  <a:pt x="68263" y="178858"/>
                  <a:pt x="69850" y="182033"/>
                  <a:pt x="76200" y="184150"/>
                </a:cubicBezTo>
                <a:cubicBezTo>
                  <a:pt x="82550" y="186267"/>
                  <a:pt x="85196" y="184679"/>
                  <a:pt x="95250" y="184150"/>
                </a:cubicBezTo>
                <a:cubicBezTo>
                  <a:pt x="105304" y="183621"/>
                  <a:pt x="125942" y="181504"/>
                  <a:pt x="136525" y="180975"/>
                </a:cubicBezTo>
                <a:cubicBezTo>
                  <a:pt x="147108" y="180446"/>
                  <a:pt x="158750" y="180975"/>
                  <a:pt x="158750" y="180975"/>
                </a:cubicBezTo>
                <a:cubicBezTo>
                  <a:pt x="165629" y="180975"/>
                  <a:pt x="171450" y="185208"/>
                  <a:pt x="177800" y="180975"/>
                </a:cubicBezTo>
                <a:cubicBezTo>
                  <a:pt x="184150" y="176742"/>
                  <a:pt x="188383" y="159808"/>
                  <a:pt x="196850" y="155575"/>
                </a:cubicBezTo>
                <a:cubicBezTo>
                  <a:pt x="205317" y="151342"/>
                  <a:pt x="221192" y="156633"/>
                  <a:pt x="228600" y="155575"/>
                </a:cubicBezTo>
                <a:cubicBezTo>
                  <a:pt x="236008" y="154517"/>
                  <a:pt x="235479" y="147638"/>
                  <a:pt x="241300" y="149225"/>
                </a:cubicBezTo>
                <a:cubicBezTo>
                  <a:pt x="247121" y="150813"/>
                  <a:pt x="255058" y="162454"/>
                  <a:pt x="263525" y="165100"/>
                </a:cubicBezTo>
                <a:cubicBezTo>
                  <a:pt x="271992" y="167746"/>
                  <a:pt x="283104" y="164571"/>
                  <a:pt x="292100" y="165100"/>
                </a:cubicBezTo>
                <a:cubicBezTo>
                  <a:pt x="301096" y="165629"/>
                  <a:pt x="317500" y="168275"/>
                  <a:pt x="317500" y="168275"/>
                </a:cubicBezTo>
                <a:lnTo>
                  <a:pt x="317500" y="168275"/>
                </a:lnTo>
                <a:cubicBezTo>
                  <a:pt x="319087" y="168275"/>
                  <a:pt x="318558" y="165100"/>
                  <a:pt x="327025" y="168275"/>
                </a:cubicBezTo>
                <a:cubicBezTo>
                  <a:pt x="335492" y="171450"/>
                  <a:pt x="357188" y="179917"/>
                  <a:pt x="368300" y="187325"/>
                </a:cubicBezTo>
                <a:cubicBezTo>
                  <a:pt x="379413" y="194733"/>
                  <a:pt x="389467" y="204788"/>
                  <a:pt x="393700" y="212725"/>
                </a:cubicBezTo>
                <a:cubicBezTo>
                  <a:pt x="397933" y="220662"/>
                  <a:pt x="393700" y="234950"/>
                  <a:pt x="393700" y="234950"/>
                </a:cubicBezTo>
                <a:cubicBezTo>
                  <a:pt x="393700" y="241829"/>
                  <a:pt x="387350" y="248179"/>
                  <a:pt x="393700" y="254000"/>
                </a:cubicBezTo>
                <a:cubicBezTo>
                  <a:pt x="400050" y="259821"/>
                  <a:pt x="421217" y="263525"/>
                  <a:pt x="431800" y="269875"/>
                </a:cubicBezTo>
                <a:cubicBezTo>
                  <a:pt x="442383" y="276225"/>
                  <a:pt x="446617" y="284692"/>
                  <a:pt x="457200" y="292100"/>
                </a:cubicBezTo>
                <a:cubicBezTo>
                  <a:pt x="467783" y="299508"/>
                  <a:pt x="486304" y="306917"/>
                  <a:pt x="495300" y="314325"/>
                </a:cubicBezTo>
                <a:cubicBezTo>
                  <a:pt x="504296" y="321733"/>
                  <a:pt x="506413" y="328613"/>
                  <a:pt x="511175" y="336550"/>
                </a:cubicBezTo>
                <a:cubicBezTo>
                  <a:pt x="515938" y="344488"/>
                  <a:pt x="520171" y="354013"/>
                  <a:pt x="523875" y="361950"/>
                </a:cubicBezTo>
                <a:cubicBezTo>
                  <a:pt x="527579" y="369887"/>
                  <a:pt x="528638" y="378354"/>
                  <a:pt x="533400" y="384175"/>
                </a:cubicBezTo>
                <a:cubicBezTo>
                  <a:pt x="538162" y="389996"/>
                  <a:pt x="541337" y="394229"/>
                  <a:pt x="552450" y="396875"/>
                </a:cubicBezTo>
                <a:cubicBezTo>
                  <a:pt x="563563" y="399521"/>
                  <a:pt x="586846" y="397933"/>
                  <a:pt x="600075" y="400050"/>
                </a:cubicBezTo>
                <a:cubicBezTo>
                  <a:pt x="613304" y="402167"/>
                  <a:pt x="618596" y="404813"/>
                  <a:pt x="631825" y="409575"/>
                </a:cubicBezTo>
                <a:cubicBezTo>
                  <a:pt x="645054" y="414337"/>
                  <a:pt x="661988" y="421217"/>
                  <a:pt x="679450" y="428625"/>
                </a:cubicBezTo>
                <a:cubicBezTo>
                  <a:pt x="696912" y="436033"/>
                  <a:pt x="723371" y="446617"/>
                  <a:pt x="736600" y="454025"/>
                </a:cubicBezTo>
                <a:cubicBezTo>
                  <a:pt x="749829" y="461433"/>
                  <a:pt x="753004" y="467254"/>
                  <a:pt x="758825" y="473075"/>
                </a:cubicBezTo>
                <a:cubicBezTo>
                  <a:pt x="764646" y="478896"/>
                  <a:pt x="768350" y="481542"/>
                  <a:pt x="771525" y="488950"/>
                </a:cubicBezTo>
                <a:cubicBezTo>
                  <a:pt x="774700" y="496358"/>
                  <a:pt x="775758" y="504296"/>
                  <a:pt x="777875" y="517525"/>
                </a:cubicBezTo>
                <a:cubicBezTo>
                  <a:pt x="779992" y="530754"/>
                  <a:pt x="783167" y="550863"/>
                  <a:pt x="784225" y="568325"/>
                </a:cubicBezTo>
                <a:cubicBezTo>
                  <a:pt x="785283" y="585787"/>
                  <a:pt x="783696" y="610658"/>
                  <a:pt x="784225" y="622300"/>
                </a:cubicBezTo>
                <a:cubicBezTo>
                  <a:pt x="784754" y="633942"/>
                  <a:pt x="783167" y="633413"/>
                  <a:pt x="787400" y="638175"/>
                </a:cubicBezTo>
                <a:cubicBezTo>
                  <a:pt x="791633" y="642937"/>
                  <a:pt x="802746" y="645583"/>
                  <a:pt x="809625" y="650875"/>
                </a:cubicBezTo>
                <a:cubicBezTo>
                  <a:pt x="816504" y="656167"/>
                  <a:pt x="821796" y="664104"/>
                  <a:pt x="828675" y="669925"/>
                </a:cubicBezTo>
                <a:cubicBezTo>
                  <a:pt x="835554" y="675746"/>
                  <a:pt x="850900" y="685800"/>
                  <a:pt x="850900" y="685800"/>
                </a:cubicBezTo>
                <a:cubicBezTo>
                  <a:pt x="856721" y="690033"/>
                  <a:pt x="862542" y="694267"/>
                  <a:pt x="863600" y="695325"/>
                </a:cubicBezTo>
                <a:cubicBezTo>
                  <a:pt x="864658" y="696383"/>
                  <a:pt x="860954" y="694266"/>
                  <a:pt x="857250" y="6921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416550" y="3641727"/>
            <a:ext cx="390562" cy="276265"/>
          </a:xfrm>
          <a:custGeom>
            <a:avLst/>
            <a:gdLst>
              <a:gd name="connsiteX0" fmla="*/ 0 w 390562"/>
              <a:gd name="connsiteY0" fmla="*/ 266700 h 276265"/>
              <a:gd name="connsiteX1" fmla="*/ 66675 w 390562"/>
              <a:gd name="connsiteY1" fmla="*/ 266700 h 276265"/>
              <a:gd name="connsiteX2" fmla="*/ 104775 w 390562"/>
              <a:gd name="connsiteY2" fmla="*/ 269875 h 276265"/>
              <a:gd name="connsiteX3" fmla="*/ 98425 w 390562"/>
              <a:gd name="connsiteY3" fmla="*/ 260350 h 276265"/>
              <a:gd name="connsiteX4" fmla="*/ 117475 w 390562"/>
              <a:gd name="connsiteY4" fmla="*/ 260350 h 276265"/>
              <a:gd name="connsiteX5" fmla="*/ 146050 w 390562"/>
              <a:gd name="connsiteY5" fmla="*/ 263525 h 276265"/>
              <a:gd name="connsiteX6" fmla="*/ 171450 w 390562"/>
              <a:gd name="connsiteY6" fmla="*/ 269875 h 276265"/>
              <a:gd name="connsiteX7" fmla="*/ 200025 w 390562"/>
              <a:gd name="connsiteY7" fmla="*/ 276225 h 276265"/>
              <a:gd name="connsiteX8" fmla="*/ 222250 w 390562"/>
              <a:gd name="connsiteY8" fmla="*/ 266700 h 276265"/>
              <a:gd name="connsiteX9" fmla="*/ 244475 w 390562"/>
              <a:gd name="connsiteY9" fmla="*/ 250825 h 276265"/>
              <a:gd name="connsiteX10" fmla="*/ 247650 w 390562"/>
              <a:gd name="connsiteY10" fmla="*/ 234950 h 276265"/>
              <a:gd name="connsiteX11" fmla="*/ 260350 w 390562"/>
              <a:gd name="connsiteY11" fmla="*/ 206375 h 276265"/>
              <a:gd name="connsiteX12" fmla="*/ 276225 w 390562"/>
              <a:gd name="connsiteY12" fmla="*/ 196850 h 276265"/>
              <a:gd name="connsiteX13" fmla="*/ 292100 w 390562"/>
              <a:gd name="connsiteY13" fmla="*/ 187325 h 276265"/>
              <a:gd name="connsiteX14" fmla="*/ 314325 w 390562"/>
              <a:gd name="connsiteY14" fmla="*/ 180975 h 276265"/>
              <a:gd name="connsiteX15" fmla="*/ 323850 w 390562"/>
              <a:gd name="connsiteY15" fmla="*/ 152400 h 276265"/>
              <a:gd name="connsiteX16" fmla="*/ 346075 w 390562"/>
              <a:gd name="connsiteY16" fmla="*/ 146050 h 276265"/>
              <a:gd name="connsiteX17" fmla="*/ 365125 w 390562"/>
              <a:gd name="connsiteY17" fmla="*/ 123825 h 276265"/>
              <a:gd name="connsiteX18" fmla="*/ 365125 w 390562"/>
              <a:gd name="connsiteY18" fmla="*/ 111125 h 276265"/>
              <a:gd name="connsiteX19" fmla="*/ 371475 w 390562"/>
              <a:gd name="connsiteY19" fmla="*/ 104775 h 276265"/>
              <a:gd name="connsiteX20" fmla="*/ 381000 w 390562"/>
              <a:gd name="connsiteY20" fmla="*/ 101600 h 276265"/>
              <a:gd name="connsiteX21" fmla="*/ 384175 w 390562"/>
              <a:gd name="connsiteY21" fmla="*/ 76200 h 276265"/>
              <a:gd name="connsiteX22" fmla="*/ 390525 w 390562"/>
              <a:gd name="connsiteY22" fmla="*/ 50800 h 276265"/>
              <a:gd name="connsiteX23" fmla="*/ 381000 w 390562"/>
              <a:gd name="connsiteY23" fmla="*/ 15875 h 276265"/>
              <a:gd name="connsiteX24" fmla="*/ 377825 w 390562"/>
              <a:gd name="connsiteY24" fmla="*/ 0 h 27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0562" h="276265">
                <a:moveTo>
                  <a:pt x="0" y="266700"/>
                </a:moveTo>
                <a:cubicBezTo>
                  <a:pt x="24606" y="266435"/>
                  <a:pt x="49213" y="266171"/>
                  <a:pt x="66675" y="266700"/>
                </a:cubicBezTo>
                <a:cubicBezTo>
                  <a:pt x="84137" y="267229"/>
                  <a:pt x="99484" y="270933"/>
                  <a:pt x="104775" y="269875"/>
                </a:cubicBezTo>
                <a:cubicBezTo>
                  <a:pt x="110066" y="268817"/>
                  <a:pt x="96308" y="261938"/>
                  <a:pt x="98425" y="260350"/>
                </a:cubicBezTo>
                <a:cubicBezTo>
                  <a:pt x="100542" y="258762"/>
                  <a:pt x="109538" y="259821"/>
                  <a:pt x="117475" y="260350"/>
                </a:cubicBezTo>
                <a:cubicBezTo>
                  <a:pt x="125413" y="260879"/>
                  <a:pt x="137054" y="261938"/>
                  <a:pt x="146050" y="263525"/>
                </a:cubicBezTo>
                <a:cubicBezTo>
                  <a:pt x="155046" y="265112"/>
                  <a:pt x="162454" y="267758"/>
                  <a:pt x="171450" y="269875"/>
                </a:cubicBezTo>
                <a:cubicBezTo>
                  <a:pt x="180446" y="271992"/>
                  <a:pt x="191558" y="276754"/>
                  <a:pt x="200025" y="276225"/>
                </a:cubicBezTo>
                <a:cubicBezTo>
                  <a:pt x="208492" y="275696"/>
                  <a:pt x="214842" y="270933"/>
                  <a:pt x="222250" y="266700"/>
                </a:cubicBezTo>
                <a:cubicBezTo>
                  <a:pt x="229658" y="262467"/>
                  <a:pt x="240242" y="256117"/>
                  <a:pt x="244475" y="250825"/>
                </a:cubicBezTo>
                <a:cubicBezTo>
                  <a:pt x="248708" y="245533"/>
                  <a:pt x="245004" y="242358"/>
                  <a:pt x="247650" y="234950"/>
                </a:cubicBezTo>
                <a:cubicBezTo>
                  <a:pt x="250296" y="227542"/>
                  <a:pt x="255588" y="212725"/>
                  <a:pt x="260350" y="206375"/>
                </a:cubicBezTo>
                <a:cubicBezTo>
                  <a:pt x="265112" y="200025"/>
                  <a:pt x="276225" y="196850"/>
                  <a:pt x="276225" y="196850"/>
                </a:cubicBezTo>
                <a:cubicBezTo>
                  <a:pt x="281517" y="193675"/>
                  <a:pt x="285750" y="189971"/>
                  <a:pt x="292100" y="187325"/>
                </a:cubicBezTo>
                <a:cubicBezTo>
                  <a:pt x="298450" y="184679"/>
                  <a:pt x="309033" y="186796"/>
                  <a:pt x="314325" y="180975"/>
                </a:cubicBezTo>
                <a:cubicBezTo>
                  <a:pt x="319617" y="175154"/>
                  <a:pt x="318558" y="158221"/>
                  <a:pt x="323850" y="152400"/>
                </a:cubicBezTo>
                <a:cubicBezTo>
                  <a:pt x="329142" y="146579"/>
                  <a:pt x="339196" y="150812"/>
                  <a:pt x="346075" y="146050"/>
                </a:cubicBezTo>
                <a:cubicBezTo>
                  <a:pt x="352954" y="141288"/>
                  <a:pt x="365125" y="123825"/>
                  <a:pt x="365125" y="123825"/>
                </a:cubicBezTo>
                <a:cubicBezTo>
                  <a:pt x="368300" y="118004"/>
                  <a:pt x="365125" y="111125"/>
                  <a:pt x="365125" y="111125"/>
                </a:cubicBezTo>
                <a:cubicBezTo>
                  <a:pt x="366183" y="107950"/>
                  <a:pt x="371475" y="104775"/>
                  <a:pt x="371475" y="104775"/>
                </a:cubicBezTo>
                <a:cubicBezTo>
                  <a:pt x="374121" y="103187"/>
                  <a:pt x="378883" y="106362"/>
                  <a:pt x="381000" y="101600"/>
                </a:cubicBezTo>
                <a:cubicBezTo>
                  <a:pt x="383117" y="96838"/>
                  <a:pt x="382588" y="84667"/>
                  <a:pt x="384175" y="76200"/>
                </a:cubicBezTo>
                <a:cubicBezTo>
                  <a:pt x="385762" y="67733"/>
                  <a:pt x="391054" y="60854"/>
                  <a:pt x="390525" y="50800"/>
                </a:cubicBezTo>
                <a:cubicBezTo>
                  <a:pt x="389996" y="40746"/>
                  <a:pt x="383117" y="24342"/>
                  <a:pt x="381000" y="15875"/>
                </a:cubicBezTo>
                <a:cubicBezTo>
                  <a:pt x="378883" y="7408"/>
                  <a:pt x="378354" y="3704"/>
                  <a:pt x="377825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5591105" y="3743325"/>
            <a:ext cx="254422" cy="882650"/>
          </a:xfrm>
          <a:custGeom>
            <a:avLst/>
            <a:gdLst>
              <a:gd name="connsiteX0" fmla="*/ 209620 w 254422"/>
              <a:gd name="connsiteY0" fmla="*/ 0 h 882650"/>
              <a:gd name="connsiteX1" fmla="*/ 206445 w 254422"/>
              <a:gd name="connsiteY1" fmla="*/ 85725 h 882650"/>
              <a:gd name="connsiteX2" fmla="*/ 190570 w 254422"/>
              <a:gd name="connsiteY2" fmla="*/ 139700 h 882650"/>
              <a:gd name="connsiteX3" fmla="*/ 174695 w 254422"/>
              <a:gd name="connsiteY3" fmla="*/ 171450 h 882650"/>
              <a:gd name="connsiteX4" fmla="*/ 146120 w 254422"/>
              <a:gd name="connsiteY4" fmla="*/ 193675 h 882650"/>
              <a:gd name="connsiteX5" fmla="*/ 187395 w 254422"/>
              <a:gd name="connsiteY5" fmla="*/ 231775 h 882650"/>
              <a:gd name="connsiteX6" fmla="*/ 219145 w 254422"/>
              <a:gd name="connsiteY6" fmla="*/ 244475 h 882650"/>
              <a:gd name="connsiteX7" fmla="*/ 235020 w 254422"/>
              <a:gd name="connsiteY7" fmla="*/ 263525 h 882650"/>
              <a:gd name="connsiteX8" fmla="*/ 235020 w 254422"/>
              <a:gd name="connsiteY8" fmla="*/ 288925 h 882650"/>
              <a:gd name="connsiteX9" fmla="*/ 228670 w 254422"/>
              <a:gd name="connsiteY9" fmla="*/ 320675 h 882650"/>
              <a:gd name="connsiteX10" fmla="*/ 250895 w 254422"/>
              <a:gd name="connsiteY10" fmla="*/ 365125 h 882650"/>
              <a:gd name="connsiteX11" fmla="*/ 254070 w 254422"/>
              <a:gd name="connsiteY11" fmla="*/ 381000 h 882650"/>
              <a:gd name="connsiteX12" fmla="*/ 247720 w 254422"/>
              <a:gd name="connsiteY12" fmla="*/ 400050 h 882650"/>
              <a:gd name="connsiteX13" fmla="*/ 247720 w 254422"/>
              <a:gd name="connsiteY13" fmla="*/ 419100 h 882650"/>
              <a:gd name="connsiteX14" fmla="*/ 228670 w 254422"/>
              <a:gd name="connsiteY14" fmla="*/ 454025 h 882650"/>
              <a:gd name="connsiteX15" fmla="*/ 200095 w 254422"/>
              <a:gd name="connsiteY15" fmla="*/ 482600 h 882650"/>
              <a:gd name="connsiteX16" fmla="*/ 193745 w 254422"/>
              <a:gd name="connsiteY16" fmla="*/ 511175 h 882650"/>
              <a:gd name="connsiteX17" fmla="*/ 158820 w 254422"/>
              <a:gd name="connsiteY17" fmla="*/ 546100 h 882650"/>
              <a:gd name="connsiteX18" fmla="*/ 130245 w 254422"/>
              <a:gd name="connsiteY18" fmla="*/ 577850 h 882650"/>
              <a:gd name="connsiteX19" fmla="*/ 92145 w 254422"/>
              <a:gd name="connsiteY19" fmla="*/ 606425 h 882650"/>
              <a:gd name="connsiteX20" fmla="*/ 73095 w 254422"/>
              <a:gd name="connsiteY20" fmla="*/ 615950 h 882650"/>
              <a:gd name="connsiteX21" fmla="*/ 63570 w 254422"/>
              <a:gd name="connsiteY21" fmla="*/ 625475 h 882650"/>
              <a:gd name="connsiteX22" fmla="*/ 31820 w 254422"/>
              <a:gd name="connsiteY22" fmla="*/ 644525 h 882650"/>
              <a:gd name="connsiteX23" fmla="*/ 28645 w 254422"/>
              <a:gd name="connsiteY23" fmla="*/ 654050 h 882650"/>
              <a:gd name="connsiteX24" fmla="*/ 25470 w 254422"/>
              <a:gd name="connsiteY24" fmla="*/ 708025 h 882650"/>
              <a:gd name="connsiteX25" fmla="*/ 15945 w 254422"/>
              <a:gd name="connsiteY25" fmla="*/ 746125 h 882650"/>
              <a:gd name="connsiteX26" fmla="*/ 12770 w 254422"/>
              <a:gd name="connsiteY26" fmla="*/ 765175 h 882650"/>
              <a:gd name="connsiteX27" fmla="*/ 70 w 254422"/>
              <a:gd name="connsiteY27" fmla="*/ 796925 h 882650"/>
              <a:gd name="connsiteX28" fmla="*/ 19120 w 254422"/>
              <a:gd name="connsiteY28" fmla="*/ 812800 h 882650"/>
              <a:gd name="connsiteX29" fmla="*/ 44520 w 254422"/>
              <a:gd name="connsiteY29" fmla="*/ 847725 h 882650"/>
              <a:gd name="connsiteX30" fmla="*/ 47695 w 254422"/>
              <a:gd name="connsiteY30" fmla="*/ 876300 h 882650"/>
              <a:gd name="connsiteX31" fmla="*/ 41345 w 254422"/>
              <a:gd name="connsiteY31" fmla="*/ 882650 h 88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4422" h="882650">
                <a:moveTo>
                  <a:pt x="209620" y="0"/>
                </a:moveTo>
                <a:cubicBezTo>
                  <a:pt x="209620" y="31221"/>
                  <a:pt x="209620" y="62442"/>
                  <a:pt x="206445" y="85725"/>
                </a:cubicBezTo>
                <a:cubicBezTo>
                  <a:pt x="203270" y="109008"/>
                  <a:pt x="195862" y="125413"/>
                  <a:pt x="190570" y="139700"/>
                </a:cubicBezTo>
                <a:cubicBezTo>
                  <a:pt x="185278" y="153987"/>
                  <a:pt x="182103" y="162454"/>
                  <a:pt x="174695" y="171450"/>
                </a:cubicBezTo>
                <a:cubicBezTo>
                  <a:pt x="167287" y="180446"/>
                  <a:pt x="144003" y="183621"/>
                  <a:pt x="146120" y="193675"/>
                </a:cubicBezTo>
                <a:cubicBezTo>
                  <a:pt x="148237" y="203729"/>
                  <a:pt x="175224" y="223308"/>
                  <a:pt x="187395" y="231775"/>
                </a:cubicBezTo>
                <a:cubicBezTo>
                  <a:pt x="199566" y="240242"/>
                  <a:pt x="211208" y="239183"/>
                  <a:pt x="219145" y="244475"/>
                </a:cubicBezTo>
                <a:cubicBezTo>
                  <a:pt x="227082" y="249767"/>
                  <a:pt x="232374" y="256117"/>
                  <a:pt x="235020" y="263525"/>
                </a:cubicBezTo>
                <a:cubicBezTo>
                  <a:pt x="237666" y="270933"/>
                  <a:pt x="236078" y="279400"/>
                  <a:pt x="235020" y="288925"/>
                </a:cubicBezTo>
                <a:cubicBezTo>
                  <a:pt x="233962" y="298450"/>
                  <a:pt x="226024" y="307975"/>
                  <a:pt x="228670" y="320675"/>
                </a:cubicBezTo>
                <a:cubicBezTo>
                  <a:pt x="231316" y="333375"/>
                  <a:pt x="246662" y="355071"/>
                  <a:pt x="250895" y="365125"/>
                </a:cubicBezTo>
                <a:cubicBezTo>
                  <a:pt x="255128" y="375179"/>
                  <a:pt x="254599" y="375179"/>
                  <a:pt x="254070" y="381000"/>
                </a:cubicBezTo>
                <a:cubicBezTo>
                  <a:pt x="253541" y="386821"/>
                  <a:pt x="248778" y="393700"/>
                  <a:pt x="247720" y="400050"/>
                </a:cubicBezTo>
                <a:cubicBezTo>
                  <a:pt x="246662" y="406400"/>
                  <a:pt x="250895" y="410104"/>
                  <a:pt x="247720" y="419100"/>
                </a:cubicBezTo>
                <a:cubicBezTo>
                  <a:pt x="244545" y="428096"/>
                  <a:pt x="236607" y="443442"/>
                  <a:pt x="228670" y="454025"/>
                </a:cubicBezTo>
                <a:cubicBezTo>
                  <a:pt x="220733" y="464608"/>
                  <a:pt x="205916" y="473075"/>
                  <a:pt x="200095" y="482600"/>
                </a:cubicBezTo>
                <a:cubicBezTo>
                  <a:pt x="194274" y="492125"/>
                  <a:pt x="200624" y="500592"/>
                  <a:pt x="193745" y="511175"/>
                </a:cubicBezTo>
                <a:cubicBezTo>
                  <a:pt x="186866" y="521758"/>
                  <a:pt x="169403" y="534988"/>
                  <a:pt x="158820" y="546100"/>
                </a:cubicBezTo>
                <a:cubicBezTo>
                  <a:pt x="148237" y="557212"/>
                  <a:pt x="141357" y="567796"/>
                  <a:pt x="130245" y="577850"/>
                </a:cubicBezTo>
                <a:cubicBezTo>
                  <a:pt x="119133" y="587904"/>
                  <a:pt x="101670" y="600075"/>
                  <a:pt x="92145" y="606425"/>
                </a:cubicBezTo>
                <a:cubicBezTo>
                  <a:pt x="82620" y="612775"/>
                  <a:pt x="73095" y="615950"/>
                  <a:pt x="73095" y="615950"/>
                </a:cubicBezTo>
                <a:cubicBezTo>
                  <a:pt x="68333" y="619125"/>
                  <a:pt x="70449" y="620713"/>
                  <a:pt x="63570" y="625475"/>
                </a:cubicBezTo>
                <a:cubicBezTo>
                  <a:pt x="56691" y="630237"/>
                  <a:pt x="37641" y="639763"/>
                  <a:pt x="31820" y="644525"/>
                </a:cubicBezTo>
                <a:cubicBezTo>
                  <a:pt x="25999" y="649287"/>
                  <a:pt x="29703" y="643467"/>
                  <a:pt x="28645" y="654050"/>
                </a:cubicBezTo>
                <a:cubicBezTo>
                  <a:pt x="27587" y="664633"/>
                  <a:pt x="27587" y="692679"/>
                  <a:pt x="25470" y="708025"/>
                </a:cubicBezTo>
                <a:cubicBezTo>
                  <a:pt x="23353" y="723371"/>
                  <a:pt x="18062" y="736600"/>
                  <a:pt x="15945" y="746125"/>
                </a:cubicBezTo>
                <a:cubicBezTo>
                  <a:pt x="13828" y="755650"/>
                  <a:pt x="15416" y="756708"/>
                  <a:pt x="12770" y="765175"/>
                </a:cubicBezTo>
                <a:cubicBezTo>
                  <a:pt x="10124" y="773642"/>
                  <a:pt x="-988" y="788988"/>
                  <a:pt x="70" y="796925"/>
                </a:cubicBezTo>
                <a:cubicBezTo>
                  <a:pt x="1128" y="804862"/>
                  <a:pt x="11712" y="804333"/>
                  <a:pt x="19120" y="812800"/>
                </a:cubicBezTo>
                <a:cubicBezTo>
                  <a:pt x="26528" y="821267"/>
                  <a:pt x="39757" y="837142"/>
                  <a:pt x="44520" y="847725"/>
                </a:cubicBezTo>
                <a:cubicBezTo>
                  <a:pt x="49282" y="858308"/>
                  <a:pt x="47695" y="876300"/>
                  <a:pt x="47695" y="876300"/>
                </a:cubicBezTo>
                <a:cubicBezTo>
                  <a:pt x="47166" y="882121"/>
                  <a:pt x="44255" y="882385"/>
                  <a:pt x="41345" y="8826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591499" y="4625977"/>
            <a:ext cx="276969" cy="324919"/>
          </a:xfrm>
          <a:custGeom>
            <a:avLst/>
            <a:gdLst>
              <a:gd name="connsiteX0" fmla="*/ 44128 w 276969"/>
              <a:gd name="connsiteY0" fmla="*/ 0 h 324919"/>
              <a:gd name="connsiteX1" fmla="*/ 21903 w 276969"/>
              <a:gd name="connsiteY1" fmla="*/ 66675 h 324919"/>
              <a:gd name="connsiteX2" fmla="*/ 12378 w 276969"/>
              <a:gd name="connsiteY2" fmla="*/ 101600 h 324919"/>
              <a:gd name="connsiteX3" fmla="*/ 12378 w 276969"/>
              <a:gd name="connsiteY3" fmla="*/ 158750 h 324919"/>
              <a:gd name="connsiteX4" fmla="*/ 12378 w 276969"/>
              <a:gd name="connsiteY4" fmla="*/ 200025 h 324919"/>
              <a:gd name="connsiteX5" fmla="*/ 2853 w 276969"/>
              <a:gd name="connsiteY5" fmla="*/ 234950 h 324919"/>
              <a:gd name="connsiteX6" fmla="*/ 6028 w 276969"/>
              <a:gd name="connsiteY6" fmla="*/ 254000 h 324919"/>
              <a:gd name="connsiteX7" fmla="*/ 66353 w 276969"/>
              <a:gd name="connsiteY7" fmla="*/ 260350 h 324919"/>
              <a:gd name="connsiteX8" fmla="*/ 117153 w 276969"/>
              <a:gd name="connsiteY8" fmla="*/ 273050 h 324919"/>
              <a:gd name="connsiteX9" fmla="*/ 145728 w 276969"/>
              <a:gd name="connsiteY9" fmla="*/ 273050 h 324919"/>
              <a:gd name="connsiteX10" fmla="*/ 183828 w 276969"/>
              <a:gd name="connsiteY10" fmla="*/ 285750 h 324919"/>
              <a:gd name="connsiteX11" fmla="*/ 183828 w 276969"/>
              <a:gd name="connsiteY11" fmla="*/ 311150 h 324919"/>
              <a:gd name="connsiteX12" fmla="*/ 209228 w 276969"/>
              <a:gd name="connsiteY12" fmla="*/ 323850 h 324919"/>
              <a:gd name="connsiteX13" fmla="*/ 244153 w 276969"/>
              <a:gd name="connsiteY13" fmla="*/ 323850 h 324919"/>
              <a:gd name="connsiteX14" fmla="*/ 275903 w 276969"/>
              <a:gd name="connsiteY14" fmla="*/ 320675 h 324919"/>
              <a:gd name="connsiteX15" fmla="*/ 266378 w 276969"/>
              <a:gd name="connsiteY15" fmla="*/ 320675 h 32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969" h="324919">
                <a:moveTo>
                  <a:pt x="44128" y="0"/>
                </a:moveTo>
                <a:cubicBezTo>
                  <a:pt x="35661" y="25400"/>
                  <a:pt x="27195" y="49742"/>
                  <a:pt x="21903" y="66675"/>
                </a:cubicBezTo>
                <a:cubicBezTo>
                  <a:pt x="16611" y="83608"/>
                  <a:pt x="13965" y="86254"/>
                  <a:pt x="12378" y="101600"/>
                </a:cubicBezTo>
                <a:cubicBezTo>
                  <a:pt x="10790" y="116946"/>
                  <a:pt x="12378" y="158750"/>
                  <a:pt x="12378" y="158750"/>
                </a:cubicBezTo>
                <a:cubicBezTo>
                  <a:pt x="12378" y="175154"/>
                  <a:pt x="13965" y="187325"/>
                  <a:pt x="12378" y="200025"/>
                </a:cubicBezTo>
                <a:cubicBezTo>
                  <a:pt x="10791" y="212725"/>
                  <a:pt x="3911" y="225954"/>
                  <a:pt x="2853" y="234950"/>
                </a:cubicBezTo>
                <a:cubicBezTo>
                  <a:pt x="1795" y="243946"/>
                  <a:pt x="-4555" y="249767"/>
                  <a:pt x="6028" y="254000"/>
                </a:cubicBezTo>
                <a:cubicBezTo>
                  <a:pt x="16611" y="258233"/>
                  <a:pt x="47832" y="257175"/>
                  <a:pt x="66353" y="260350"/>
                </a:cubicBezTo>
                <a:cubicBezTo>
                  <a:pt x="84874" y="263525"/>
                  <a:pt x="103924" y="270933"/>
                  <a:pt x="117153" y="273050"/>
                </a:cubicBezTo>
                <a:cubicBezTo>
                  <a:pt x="130382" y="275167"/>
                  <a:pt x="134616" y="270933"/>
                  <a:pt x="145728" y="273050"/>
                </a:cubicBezTo>
                <a:cubicBezTo>
                  <a:pt x="156840" y="275167"/>
                  <a:pt x="177478" y="279400"/>
                  <a:pt x="183828" y="285750"/>
                </a:cubicBezTo>
                <a:cubicBezTo>
                  <a:pt x="190178" y="292100"/>
                  <a:pt x="179595" y="304800"/>
                  <a:pt x="183828" y="311150"/>
                </a:cubicBezTo>
                <a:cubicBezTo>
                  <a:pt x="188061" y="317500"/>
                  <a:pt x="199174" y="321733"/>
                  <a:pt x="209228" y="323850"/>
                </a:cubicBezTo>
                <a:cubicBezTo>
                  <a:pt x="219282" y="325967"/>
                  <a:pt x="233041" y="324379"/>
                  <a:pt x="244153" y="323850"/>
                </a:cubicBezTo>
                <a:cubicBezTo>
                  <a:pt x="255265" y="323321"/>
                  <a:pt x="272199" y="321204"/>
                  <a:pt x="275903" y="320675"/>
                </a:cubicBezTo>
                <a:cubicBezTo>
                  <a:pt x="279607" y="320146"/>
                  <a:pt x="272992" y="320410"/>
                  <a:pt x="266378" y="320675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754444" y="4949827"/>
            <a:ext cx="1087683" cy="838149"/>
          </a:xfrm>
          <a:custGeom>
            <a:avLst/>
            <a:gdLst>
              <a:gd name="connsiteX0" fmla="*/ 20883 w 1087683"/>
              <a:gd name="connsiteY0" fmla="*/ 0 h 838149"/>
              <a:gd name="connsiteX1" fmla="*/ 1833 w 1087683"/>
              <a:gd name="connsiteY1" fmla="*/ 60325 h 838149"/>
              <a:gd name="connsiteX2" fmla="*/ 1833 w 1087683"/>
              <a:gd name="connsiteY2" fmla="*/ 117475 h 838149"/>
              <a:gd name="connsiteX3" fmla="*/ 11358 w 1087683"/>
              <a:gd name="connsiteY3" fmla="*/ 180975 h 838149"/>
              <a:gd name="connsiteX4" fmla="*/ 36758 w 1087683"/>
              <a:gd name="connsiteY4" fmla="*/ 212725 h 838149"/>
              <a:gd name="connsiteX5" fmla="*/ 39933 w 1087683"/>
              <a:gd name="connsiteY5" fmla="*/ 263525 h 838149"/>
              <a:gd name="connsiteX6" fmla="*/ 46283 w 1087683"/>
              <a:gd name="connsiteY6" fmla="*/ 301625 h 838149"/>
              <a:gd name="connsiteX7" fmla="*/ 81208 w 1087683"/>
              <a:gd name="connsiteY7" fmla="*/ 339725 h 838149"/>
              <a:gd name="connsiteX8" fmla="*/ 100258 w 1087683"/>
              <a:gd name="connsiteY8" fmla="*/ 377825 h 838149"/>
              <a:gd name="connsiteX9" fmla="*/ 112958 w 1087683"/>
              <a:gd name="connsiteY9" fmla="*/ 396875 h 838149"/>
              <a:gd name="connsiteX10" fmla="*/ 147883 w 1087683"/>
              <a:gd name="connsiteY10" fmla="*/ 434975 h 838149"/>
              <a:gd name="connsiteX11" fmla="*/ 157408 w 1087683"/>
              <a:gd name="connsiteY11" fmla="*/ 460375 h 838149"/>
              <a:gd name="connsiteX12" fmla="*/ 182808 w 1087683"/>
              <a:gd name="connsiteY12" fmla="*/ 498475 h 838149"/>
              <a:gd name="connsiteX13" fmla="*/ 205033 w 1087683"/>
              <a:gd name="connsiteY13" fmla="*/ 546100 h 838149"/>
              <a:gd name="connsiteX14" fmla="*/ 227258 w 1087683"/>
              <a:gd name="connsiteY14" fmla="*/ 587375 h 838149"/>
              <a:gd name="connsiteX15" fmla="*/ 259008 w 1087683"/>
              <a:gd name="connsiteY15" fmla="*/ 628650 h 838149"/>
              <a:gd name="connsiteX16" fmla="*/ 325683 w 1087683"/>
              <a:gd name="connsiteY16" fmla="*/ 654050 h 838149"/>
              <a:gd name="connsiteX17" fmla="*/ 335208 w 1087683"/>
              <a:gd name="connsiteY17" fmla="*/ 695325 h 838149"/>
              <a:gd name="connsiteX18" fmla="*/ 389183 w 1087683"/>
              <a:gd name="connsiteY18" fmla="*/ 749300 h 838149"/>
              <a:gd name="connsiteX19" fmla="*/ 408233 w 1087683"/>
              <a:gd name="connsiteY19" fmla="*/ 784225 h 838149"/>
              <a:gd name="connsiteX20" fmla="*/ 481258 w 1087683"/>
              <a:gd name="connsiteY20" fmla="*/ 803275 h 838149"/>
              <a:gd name="connsiteX21" fmla="*/ 541583 w 1087683"/>
              <a:gd name="connsiteY21" fmla="*/ 822325 h 838149"/>
              <a:gd name="connsiteX22" fmla="*/ 595558 w 1087683"/>
              <a:gd name="connsiteY22" fmla="*/ 835025 h 838149"/>
              <a:gd name="connsiteX23" fmla="*/ 665408 w 1087683"/>
              <a:gd name="connsiteY23" fmla="*/ 835025 h 838149"/>
              <a:gd name="connsiteX24" fmla="*/ 671758 w 1087683"/>
              <a:gd name="connsiteY24" fmla="*/ 800100 h 838149"/>
              <a:gd name="connsiteX25" fmla="*/ 687633 w 1087683"/>
              <a:gd name="connsiteY25" fmla="*/ 809625 h 838149"/>
              <a:gd name="connsiteX26" fmla="*/ 674933 w 1087683"/>
              <a:gd name="connsiteY26" fmla="*/ 790575 h 838149"/>
              <a:gd name="connsiteX27" fmla="*/ 690808 w 1087683"/>
              <a:gd name="connsiteY27" fmla="*/ 762000 h 838149"/>
              <a:gd name="connsiteX28" fmla="*/ 719383 w 1087683"/>
              <a:gd name="connsiteY28" fmla="*/ 736600 h 838149"/>
              <a:gd name="connsiteX29" fmla="*/ 735258 w 1087683"/>
              <a:gd name="connsiteY29" fmla="*/ 708025 h 838149"/>
              <a:gd name="connsiteX30" fmla="*/ 786058 w 1087683"/>
              <a:gd name="connsiteY30" fmla="*/ 695325 h 838149"/>
              <a:gd name="connsiteX31" fmla="*/ 820983 w 1087683"/>
              <a:gd name="connsiteY31" fmla="*/ 711200 h 838149"/>
              <a:gd name="connsiteX32" fmla="*/ 852733 w 1087683"/>
              <a:gd name="connsiteY32" fmla="*/ 711200 h 838149"/>
              <a:gd name="connsiteX33" fmla="*/ 836858 w 1087683"/>
              <a:gd name="connsiteY33" fmla="*/ 676275 h 838149"/>
              <a:gd name="connsiteX34" fmla="*/ 814633 w 1087683"/>
              <a:gd name="connsiteY34" fmla="*/ 638175 h 838149"/>
              <a:gd name="connsiteX35" fmla="*/ 843208 w 1087683"/>
              <a:gd name="connsiteY35" fmla="*/ 625475 h 838149"/>
              <a:gd name="connsiteX36" fmla="*/ 859083 w 1087683"/>
              <a:gd name="connsiteY36" fmla="*/ 660400 h 838149"/>
              <a:gd name="connsiteX37" fmla="*/ 900358 w 1087683"/>
              <a:gd name="connsiteY37" fmla="*/ 682625 h 838149"/>
              <a:gd name="connsiteX38" fmla="*/ 916233 w 1087683"/>
              <a:gd name="connsiteY38" fmla="*/ 650875 h 838149"/>
              <a:gd name="connsiteX39" fmla="*/ 941633 w 1087683"/>
              <a:gd name="connsiteY39" fmla="*/ 654050 h 838149"/>
              <a:gd name="connsiteX40" fmla="*/ 989258 w 1087683"/>
              <a:gd name="connsiteY40" fmla="*/ 628650 h 838149"/>
              <a:gd name="connsiteX41" fmla="*/ 1005133 w 1087683"/>
              <a:gd name="connsiteY41" fmla="*/ 603250 h 838149"/>
              <a:gd name="connsiteX42" fmla="*/ 1024183 w 1087683"/>
              <a:gd name="connsiteY42" fmla="*/ 603250 h 838149"/>
              <a:gd name="connsiteX43" fmla="*/ 1043233 w 1087683"/>
              <a:gd name="connsiteY43" fmla="*/ 660400 h 838149"/>
              <a:gd name="connsiteX44" fmla="*/ 1059108 w 1087683"/>
              <a:gd name="connsiteY44" fmla="*/ 698500 h 838149"/>
              <a:gd name="connsiteX45" fmla="*/ 1071808 w 1087683"/>
              <a:gd name="connsiteY45" fmla="*/ 720725 h 838149"/>
              <a:gd name="connsiteX46" fmla="*/ 1087683 w 1087683"/>
              <a:gd name="connsiteY46" fmla="*/ 749300 h 83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87683" h="838149">
                <a:moveTo>
                  <a:pt x="20883" y="0"/>
                </a:moveTo>
                <a:cubicBezTo>
                  <a:pt x="12945" y="20373"/>
                  <a:pt x="5008" y="40746"/>
                  <a:pt x="1833" y="60325"/>
                </a:cubicBezTo>
                <a:cubicBezTo>
                  <a:pt x="-1342" y="79904"/>
                  <a:pt x="245" y="97367"/>
                  <a:pt x="1833" y="117475"/>
                </a:cubicBezTo>
                <a:cubicBezTo>
                  <a:pt x="3420" y="137583"/>
                  <a:pt x="5537" y="165100"/>
                  <a:pt x="11358" y="180975"/>
                </a:cubicBezTo>
                <a:cubicBezTo>
                  <a:pt x="17179" y="196850"/>
                  <a:pt x="31996" y="198967"/>
                  <a:pt x="36758" y="212725"/>
                </a:cubicBezTo>
                <a:cubicBezTo>
                  <a:pt x="41520" y="226483"/>
                  <a:pt x="38346" y="248708"/>
                  <a:pt x="39933" y="263525"/>
                </a:cubicBezTo>
                <a:cubicBezTo>
                  <a:pt x="41520" y="278342"/>
                  <a:pt x="39404" y="288925"/>
                  <a:pt x="46283" y="301625"/>
                </a:cubicBezTo>
                <a:cubicBezTo>
                  <a:pt x="53162" y="314325"/>
                  <a:pt x="72212" y="327025"/>
                  <a:pt x="81208" y="339725"/>
                </a:cubicBezTo>
                <a:cubicBezTo>
                  <a:pt x="90204" y="352425"/>
                  <a:pt x="94966" y="368300"/>
                  <a:pt x="100258" y="377825"/>
                </a:cubicBezTo>
                <a:cubicBezTo>
                  <a:pt x="105550" y="387350"/>
                  <a:pt x="105021" y="387350"/>
                  <a:pt x="112958" y="396875"/>
                </a:cubicBezTo>
                <a:cubicBezTo>
                  <a:pt x="120895" y="406400"/>
                  <a:pt x="140475" y="424392"/>
                  <a:pt x="147883" y="434975"/>
                </a:cubicBezTo>
                <a:cubicBezTo>
                  <a:pt x="155291" y="445558"/>
                  <a:pt x="151587" y="449792"/>
                  <a:pt x="157408" y="460375"/>
                </a:cubicBezTo>
                <a:cubicBezTo>
                  <a:pt x="163229" y="470958"/>
                  <a:pt x="174871" y="484188"/>
                  <a:pt x="182808" y="498475"/>
                </a:cubicBezTo>
                <a:cubicBezTo>
                  <a:pt x="190745" y="512762"/>
                  <a:pt x="197625" y="531283"/>
                  <a:pt x="205033" y="546100"/>
                </a:cubicBezTo>
                <a:cubicBezTo>
                  <a:pt x="212441" y="560917"/>
                  <a:pt x="218262" y="573617"/>
                  <a:pt x="227258" y="587375"/>
                </a:cubicBezTo>
                <a:cubicBezTo>
                  <a:pt x="236254" y="601133"/>
                  <a:pt x="242604" y="617538"/>
                  <a:pt x="259008" y="628650"/>
                </a:cubicBezTo>
                <a:cubicBezTo>
                  <a:pt x="275412" y="639762"/>
                  <a:pt x="312983" y="642938"/>
                  <a:pt x="325683" y="654050"/>
                </a:cubicBezTo>
                <a:cubicBezTo>
                  <a:pt x="338383" y="665162"/>
                  <a:pt x="324625" y="679450"/>
                  <a:pt x="335208" y="695325"/>
                </a:cubicBezTo>
                <a:cubicBezTo>
                  <a:pt x="345791" y="711200"/>
                  <a:pt x="377012" y="734483"/>
                  <a:pt x="389183" y="749300"/>
                </a:cubicBezTo>
                <a:cubicBezTo>
                  <a:pt x="401354" y="764117"/>
                  <a:pt x="392887" y="775229"/>
                  <a:pt x="408233" y="784225"/>
                </a:cubicBezTo>
                <a:cubicBezTo>
                  <a:pt x="423579" y="793221"/>
                  <a:pt x="459033" y="796925"/>
                  <a:pt x="481258" y="803275"/>
                </a:cubicBezTo>
                <a:cubicBezTo>
                  <a:pt x="503483" y="809625"/>
                  <a:pt x="522533" y="817033"/>
                  <a:pt x="541583" y="822325"/>
                </a:cubicBezTo>
                <a:cubicBezTo>
                  <a:pt x="560633" y="827617"/>
                  <a:pt x="574921" y="832908"/>
                  <a:pt x="595558" y="835025"/>
                </a:cubicBezTo>
                <a:cubicBezTo>
                  <a:pt x="616195" y="837142"/>
                  <a:pt x="652708" y="840846"/>
                  <a:pt x="665408" y="835025"/>
                </a:cubicBezTo>
                <a:cubicBezTo>
                  <a:pt x="678108" y="829204"/>
                  <a:pt x="668054" y="804333"/>
                  <a:pt x="671758" y="800100"/>
                </a:cubicBezTo>
                <a:cubicBezTo>
                  <a:pt x="675462" y="795867"/>
                  <a:pt x="687104" y="811212"/>
                  <a:pt x="687633" y="809625"/>
                </a:cubicBezTo>
                <a:cubicBezTo>
                  <a:pt x="688162" y="808038"/>
                  <a:pt x="674404" y="798513"/>
                  <a:pt x="674933" y="790575"/>
                </a:cubicBezTo>
                <a:cubicBezTo>
                  <a:pt x="675462" y="782638"/>
                  <a:pt x="683400" y="770996"/>
                  <a:pt x="690808" y="762000"/>
                </a:cubicBezTo>
                <a:cubicBezTo>
                  <a:pt x="698216" y="753004"/>
                  <a:pt x="711975" y="745596"/>
                  <a:pt x="719383" y="736600"/>
                </a:cubicBezTo>
                <a:cubicBezTo>
                  <a:pt x="726791" y="727604"/>
                  <a:pt x="724146" y="714904"/>
                  <a:pt x="735258" y="708025"/>
                </a:cubicBezTo>
                <a:cubicBezTo>
                  <a:pt x="746370" y="701146"/>
                  <a:pt x="771771" y="694796"/>
                  <a:pt x="786058" y="695325"/>
                </a:cubicBezTo>
                <a:cubicBezTo>
                  <a:pt x="800346" y="695854"/>
                  <a:pt x="809870" y="708554"/>
                  <a:pt x="820983" y="711200"/>
                </a:cubicBezTo>
                <a:cubicBezTo>
                  <a:pt x="832096" y="713846"/>
                  <a:pt x="850087" y="717021"/>
                  <a:pt x="852733" y="711200"/>
                </a:cubicBezTo>
                <a:cubicBezTo>
                  <a:pt x="855379" y="705379"/>
                  <a:pt x="843208" y="688446"/>
                  <a:pt x="836858" y="676275"/>
                </a:cubicBezTo>
                <a:cubicBezTo>
                  <a:pt x="830508" y="664104"/>
                  <a:pt x="813575" y="646642"/>
                  <a:pt x="814633" y="638175"/>
                </a:cubicBezTo>
                <a:cubicBezTo>
                  <a:pt x="815691" y="629708"/>
                  <a:pt x="835800" y="621771"/>
                  <a:pt x="843208" y="625475"/>
                </a:cubicBezTo>
                <a:cubicBezTo>
                  <a:pt x="850616" y="629179"/>
                  <a:pt x="849558" y="650875"/>
                  <a:pt x="859083" y="660400"/>
                </a:cubicBezTo>
                <a:cubicBezTo>
                  <a:pt x="868608" y="669925"/>
                  <a:pt x="890833" y="684213"/>
                  <a:pt x="900358" y="682625"/>
                </a:cubicBezTo>
                <a:cubicBezTo>
                  <a:pt x="909883" y="681038"/>
                  <a:pt x="909354" y="655637"/>
                  <a:pt x="916233" y="650875"/>
                </a:cubicBezTo>
                <a:cubicBezTo>
                  <a:pt x="923112" y="646113"/>
                  <a:pt x="929462" y="657754"/>
                  <a:pt x="941633" y="654050"/>
                </a:cubicBezTo>
                <a:cubicBezTo>
                  <a:pt x="953804" y="650346"/>
                  <a:pt x="978675" y="637117"/>
                  <a:pt x="989258" y="628650"/>
                </a:cubicBezTo>
                <a:cubicBezTo>
                  <a:pt x="999841" y="620183"/>
                  <a:pt x="999312" y="607483"/>
                  <a:pt x="1005133" y="603250"/>
                </a:cubicBezTo>
                <a:cubicBezTo>
                  <a:pt x="1010954" y="599017"/>
                  <a:pt x="1017833" y="593725"/>
                  <a:pt x="1024183" y="603250"/>
                </a:cubicBezTo>
                <a:cubicBezTo>
                  <a:pt x="1030533" y="612775"/>
                  <a:pt x="1037412" y="644525"/>
                  <a:pt x="1043233" y="660400"/>
                </a:cubicBezTo>
                <a:cubicBezTo>
                  <a:pt x="1049054" y="676275"/>
                  <a:pt x="1054346" y="688446"/>
                  <a:pt x="1059108" y="698500"/>
                </a:cubicBezTo>
                <a:cubicBezTo>
                  <a:pt x="1063871" y="708554"/>
                  <a:pt x="1067045" y="712258"/>
                  <a:pt x="1071808" y="720725"/>
                </a:cubicBezTo>
                <a:cubicBezTo>
                  <a:pt x="1076571" y="729192"/>
                  <a:pt x="1082127" y="739246"/>
                  <a:pt x="1087683" y="74930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842125" y="5467352"/>
            <a:ext cx="1060450" cy="248149"/>
          </a:xfrm>
          <a:custGeom>
            <a:avLst/>
            <a:gdLst>
              <a:gd name="connsiteX0" fmla="*/ 0 w 1060450"/>
              <a:gd name="connsiteY0" fmla="*/ 225425 h 248149"/>
              <a:gd name="connsiteX1" fmla="*/ 66675 w 1060450"/>
              <a:gd name="connsiteY1" fmla="*/ 212725 h 248149"/>
              <a:gd name="connsiteX2" fmla="*/ 174625 w 1060450"/>
              <a:gd name="connsiteY2" fmla="*/ 231775 h 248149"/>
              <a:gd name="connsiteX3" fmla="*/ 273050 w 1060450"/>
              <a:gd name="connsiteY3" fmla="*/ 247650 h 248149"/>
              <a:gd name="connsiteX4" fmla="*/ 320675 w 1060450"/>
              <a:gd name="connsiteY4" fmla="*/ 244475 h 248149"/>
              <a:gd name="connsiteX5" fmla="*/ 898525 w 1060450"/>
              <a:gd name="connsiteY5" fmla="*/ 193675 h 248149"/>
              <a:gd name="connsiteX6" fmla="*/ 949325 w 1060450"/>
              <a:gd name="connsiteY6" fmla="*/ 136525 h 248149"/>
              <a:gd name="connsiteX7" fmla="*/ 952500 w 1060450"/>
              <a:gd name="connsiteY7" fmla="*/ 117475 h 248149"/>
              <a:gd name="connsiteX8" fmla="*/ 1028700 w 1060450"/>
              <a:gd name="connsiteY8" fmla="*/ 117475 h 248149"/>
              <a:gd name="connsiteX9" fmla="*/ 1035050 w 1060450"/>
              <a:gd name="connsiteY9" fmla="*/ 60325 h 248149"/>
              <a:gd name="connsiteX10" fmla="*/ 1060450 w 1060450"/>
              <a:gd name="connsiteY10" fmla="*/ 0 h 24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450" h="248149">
                <a:moveTo>
                  <a:pt x="0" y="225425"/>
                </a:moveTo>
                <a:cubicBezTo>
                  <a:pt x="18785" y="218546"/>
                  <a:pt x="37571" y="211667"/>
                  <a:pt x="66675" y="212725"/>
                </a:cubicBezTo>
                <a:cubicBezTo>
                  <a:pt x="95779" y="213783"/>
                  <a:pt x="174625" y="231775"/>
                  <a:pt x="174625" y="231775"/>
                </a:cubicBezTo>
                <a:cubicBezTo>
                  <a:pt x="209021" y="237596"/>
                  <a:pt x="248708" y="245533"/>
                  <a:pt x="273050" y="247650"/>
                </a:cubicBezTo>
                <a:cubicBezTo>
                  <a:pt x="297392" y="249767"/>
                  <a:pt x="320675" y="244475"/>
                  <a:pt x="320675" y="244475"/>
                </a:cubicBezTo>
                <a:cubicBezTo>
                  <a:pt x="424921" y="235479"/>
                  <a:pt x="793750" y="211667"/>
                  <a:pt x="898525" y="193675"/>
                </a:cubicBezTo>
                <a:cubicBezTo>
                  <a:pt x="1003300" y="175683"/>
                  <a:pt x="940329" y="149225"/>
                  <a:pt x="949325" y="136525"/>
                </a:cubicBezTo>
                <a:cubicBezTo>
                  <a:pt x="958321" y="123825"/>
                  <a:pt x="939271" y="120650"/>
                  <a:pt x="952500" y="117475"/>
                </a:cubicBezTo>
                <a:cubicBezTo>
                  <a:pt x="965729" y="114300"/>
                  <a:pt x="1014942" y="127000"/>
                  <a:pt x="1028700" y="117475"/>
                </a:cubicBezTo>
                <a:cubicBezTo>
                  <a:pt x="1042458" y="107950"/>
                  <a:pt x="1029758" y="79904"/>
                  <a:pt x="1035050" y="60325"/>
                </a:cubicBezTo>
                <a:cubicBezTo>
                  <a:pt x="1040342" y="40746"/>
                  <a:pt x="1050396" y="20373"/>
                  <a:pt x="1060450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121152" y="991935"/>
            <a:ext cx="333829" cy="172586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33829" h="1725867">
                <a:moveTo>
                  <a:pt x="304800" y="160592"/>
                </a:moveTo>
                <a:cubicBezTo>
                  <a:pt x="288131" y="139690"/>
                  <a:pt x="271462" y="118788"/>
                  <a:pt x="260350" y="100267"/>
                </a:cubicBezTo>
                <a:cubicBezTo>
                  <a:pt x="249237" y="81746"/>
                  <a:pt x="249237" y="65871"/>
                  <a:pt x="238125" y="49467"/>
                </a:cubicBezTo>
                <a:cubicBezTo>
                  <a:pt x="227013" y="33063"/>
                  <a:pt x="193675" y="1842"/>
                  <a:pt x="193675" y="1842"/>
                </a:cubicBezTo>
                <a:cubicBezTo>
                  <a:pt x="184679" y="-3979"/>
                  <a:pt x="184679" y="5017"/>
                  <a:pt x="184150" y="14542"/>
                </a:cubicBezTo>
                <a:cubicBezTo>
                  <a:pt x="183621" y="24067"/>
                  <a:pt x="187325" y="42588"/>
                  <a:pt x="190500" y="58992"/>
                </a:cubicBezTo>
                <a:cubicBezTo>
                  <a:pt x="193675" y="75396"/>
                  <a:pt x="196850" y="91800"/>
                  <a:pt x="203200" y="112967"/>
                </a:cubicBezTo>
                <a:cubicBezTo>
                  <a:pt x="209550" y="134134"/>
                  <a:pt x="210079" y="135192"/>
                  <a:pt x="228600" y="185992"/>
                </a:cubicBezTo>
                <a:cubicBezTo>
                  <a:pt x="247121" y="236792"/>
                  <a:pt x="299508" y="370142"/>
                  <a:pt x="314325" y="417767"/>
                </a:cubicBezTo>
                <a:cubicBezTo>
                  <a:pt x="329142" y="465392"/>
                  <a:pt x="315383" y="453750"/>
                  <a:pt x="317500" y="471742"/>
                </a:cubicBezTo>
                <a:cubicBezTo>
                  <a:pt x="319617" y="489734"/>
                  <a:pt x="324379" y="509842"/>
                  <a:pt x="327025" y="525717"/>
                </a:cubicBezTo>
                <a:cubicBezTo>
                  <a:pt x="329671" y="541592"/>
                  <a:pt x="335492" y="553234"/>
                  <a:pt x="333375" y="566992"/>
                </a:cubicBezTo>
                <a:cubicBezTo>
                  <a:pt x="331258" y="580750"/>
                  <a:pt x="322262" y="595038"/>
                  <a:pt x="314325" y="608267"/>
                </a:cubicBezTo>
                <a:cubicBezTo>
                  <a:pt x="306388" y="621496"/>
                  <a:pt x="292100" y="631021"/>
                  <a:pt x="285750" y="646367"/>
                </a:cubicBezTo>
                <a:cubicBezTo>
                  <a:pt x="279400" y="661713"/>
                  <a:pt x="277812" y="679175"/>
                  <a:pt x="276225" y="700342"/>
                </a:cubicBezTo>
                <a:cubicBezTo>
                  <a:pt x="274638" y="721509"/>
                  <a:pt x="274638" y="753788"/>
                  <a:pt x="276225" y="773367"/>
                </a:cubicBezTo>
                <a:cubicBezTo>
                  <a:pt x="277812" y="792946"/>
                  <a:pt x="280987" y="807234"/>
                  <a:pt x="285750" y="817817"/>
                </a:cubicBezTo>
                <a:cubicBezTo>
                  <a:pt x="290512" y="828400"/>
                  <a:pt x="302683" y="829988"/>
                  <a:pt x="304800" y="836867"/>
                </a:cubicBezTo>
                <a:cubicBezTo>
                  <a:pt x="306917" y="843746"/>
                  <a:pt x="302154" y="847450"/>
                  <a:pt x="298450" y="859092"/>
                </a:cubicBezTo>
                <a:cubicBezTo>
                  <a:pt x="294746" y="870734"/>
                  <a:pt x="289983" y="890842"/>
                  <a:pt x="282575" y="906717"/>
                </a:cubicBezTo>
                <a:cubicBezTo>
                  <a:pt x="275167" y="922592"/>
                  <a:pt x="260350" y="938996"/>
                  <a:pt x="254000" y="954342"/>
                </a:cubicBezTo>
                <a:cubicBezTo>
                  <a:pt x="247650" y="969688"/>
                  <a:pt x="249767" y="982917"/>
                  <a:pt x="244475" y="998792"/>
                </a:cubicBezTo>
                <a:cubicBezTo>
                  <a:pt x="239183" y="1014667"/>
                  <a:pt x="231246" y="1030013"/>
                  <a:pt x="222250" y="1049592"/>
                </a:cubicBezTo>
                <a:cubicBezTo>
                  <a:pt x="213254" y="1069171"/>
                  <a:pt x="196321" y="1098805"/>
                  <a:pt x="190500" y="1116267"/>
                </a:cubicBezTo>
                <a:cubicBezTo>
                  <a:pt x="184679" y="1133729"/>
                  <a:pt x="189971" y="1138492"/>
                  <a:pt x="187325" y="1154367"/>
                </a:cubicBezTo>
                <a:cubicBezTo>
                  <a:pt x="184679" y="1170242"/>
                  <a:pt x="179917" y="1195642"/>
                  <a:pt x="174625" y="1211517"/>
                </a:cubicBezTo>
                <a:cubicBezTo>
                  <a:pt x="169333" y="1227392"/>
                  <a:pt x="155575" y="1249617"/>
                  <a:pt x="155575" y="1249617"/>
                </a:cubicBezTo>
                <a:cubicBezTo>
                  <a:pt x="148167" y="1264434"/>
                  <a:pt x="135467" y="1282955"/>
                  <a:pt x="130175" y="1300417"/>
                </a:cubicBezTo>
                <a:cubicBezTo>
                  <a:pt x="124883" y="1317879"/>
                  <a:pt x="127000" y="1341163"/>
                  <a:pt x="123825" y="1354392"/>
                </a:cubicBezTo>
                <a:cubicBezTo>
                  <a:pt x="120650" y="1367621"/>
                  <a:pt x="113242" y="1372384"/>
                  <a:pt x="111125" y="1379792"/>
                </a:cubicBezTo>
                <a:cubicBezTo>
                  <a:pt x="109008" y="1387200"/>
                  <a:pt x="118004" y="1390904"/>
                  <a:pt x="111125" y="1398842"/>
                </a:cubicBezTo>
                <a:cubicBezTo>
                  <a:pt x="104246" y="1406780"/>
                  <a:pt x="79904" y="1417892"/>
                  <a:pt x="69850" y="1427417"/>
                </a:cubicBezTo>
                <a:cubicBezTo>
                  <a:pt x="59796" y="1436942"/>
                  <a:pt x="56092" y="1445938"/>
                  <a:pt x="50800" y="1455992"/>
                </a:cubicBezTo>
                <a:cubicBezTo>
                  <a:pt x="45508" y="1466046"/>
                  <a:pt x="39158" y="1478746"/>
                  <a:pt x="38100" y="1487742"/>
                </a:cubicBezTo>
                <a:cubicBezTo>
                  <a:pt x="37042" y="1496738"/>
                  <a:pt x="44450" y="1497267"/>
                  <a:pt x="44450" y="1509967"/>
                </a:cubicBezTo>
                <a:cubicBezTo>
                  <a:pt x="44450" y="1522667"/>
                  <a:pt x="40746" y="1545950"/>
                  <a:pt x="38100" y="1563942"/>
                </a:cubicBezTo>
                <a:cubicBezTo>
                  <a:pt x="35454" y="1581934"/>
                  <a:pt x="32279" y="1598867"/>
                  <a:pt x="28575" y="1617917"/>
                </a:cubicBezTo>
                <a:cubicBezTo>
                  <a:pt x="24871" y="1636967"/>
                  <a:pt x="20637" y="1660250"/>
                  <a:pt x="15875" y="1678242"/>
                </a:cubicBezTo>
                <a:cubicBezTo>
                  <a:pt x="11112" y="1696234"/>
                  <a:pt x="5556" y="1711050"/>
                  <a:pt x="0" y="172586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3599357" y="2714627"/>
            <a:ext cx="499568" cy="1482725"/>
          </a:xfrm>
          <a:custGeom>
            <a:avLst/>
            <a:gdLst>
              <a:gd name="connsiteX0" fmla="*/ 499568 w 499568"/>
              <a:gd name="connsiteY0" fmla="*/ 0 h 1482725"/>
              <a:gd name="connsiteX1" fmla="*/ 439243 w 499568"/>
              <a:gd name="connsiteY1" fmla="*/ 12700 h 1482725"/>
              <a:gd name="connsiteX2" fmla="*/ 413843 w 499568"/>
              <a:gd name="connsiteY2" fmla="*/ 38100 h 1482725"/>
              <a:gd name="connsiteX3" fmla="*/ 375743 w 499568"/>
              <a:gd name="connsiteY3" fmla="*/ 60325 h 1482725"/>
              <a:gd name="connsiteX4" fmla="*/ 343993 w 499568"/>
              <a:gd name="connsiteY4" fmla="*/ 92075 h 1482725"/>
              <a:gd name="connsiteX5" fmla="*/ 318593 w 499568"/>
              <a:gd name="connsiteY5" fmla="*/ 127000 h 1482725"/>
              <a:gd name="connsiteX6" fmla="*/ 302718 w 499568"/>
              <a:gd name="connsiteY6" fmla="*/ 161925 h 1482725"/>
              <a:gd name="connsiteX7" fmla="*/ 267793 w 499568"/>
              <a:gd name="connsiteY7" fmla="*/ 184150 h 1482725"/>
              <a:gd name="connsiteX8" fmla="*/ 229693 w 499568"/>
              <a:gd name="connsiteY8" fmla="*/ 203200 h 1482725"/>
              <a:gd name="connsiteX9" fmla="*/ 204293 w 499568"/>
              <a:gd name="connsiteY9" fmla="*/ 231775 h 1482725"/>
              <a:gd name="connsiteX10" fmla="*/ 182068 w 499568"/>
              <a:gd name="connsiteY10" fmla="*/ 250825 h 1482725"/>
              <a:gd name="connsiteX11" fmla="*/ 153493 w 499568"/>
              <a:gd name="connsiteY11" fmla="*/ 276225 h 1482725"/>
              <a:gd name="connsiteX12" fmla="*/ 140793 w 499568"/>
              <a:gd name="connsiteY12" fmla="*/ 311150 h 1482725"/>
              <a:gd name="connsiteX13" fmla="*/ 118568 w 499568"/>
              <a:gd name="connsiteY13" fmla="*/ 336550 h 1482725"/>
              <a:gd name="connsiteX14" fmla="*/ 99518 w 499568"/>
              <a:gd name="connsiteY14" fmla="*/ 365125 h 1482725"/>
              <a:gd name="connsiteX15" fmla="*/ 77293 w 499568"/>
              <a:gd name="connsiteY15" fmla="*/ 387350 h 1482725"/>
              <a:gd name="connsiteX16" fmla="*/ 58243 w 499568"/>
              <a:gd name="connsiteY16" fmla="*/ 415925 h 1482725"/>
              <a:gd name="connsiteX17" fmla="*/ 48718 w 499568"/>
              <a:gd name="connsiteY17" fmla="*/ 450850 h 1482725"/>
              <a:gd name="connsiteX18" fmla="*/ 32843 w 499568"/>
              <a:gd name="connsiteY18" fmla="*/ 476250 h 1482725"/>
              <a:gd name="connsiteX19" fmla="*/ 7443 w 499568"/>
              <a:gd name="connsiteY19" fmla="*/ 504825 h 1482725"/>
              <a:gd name="connsiteX20" fmla="*/ 1093 w 499568"/>
              <a:gd name="connsiteY20" fmla="*/ 508000 h 1482725"/>
              <a:gd name="connsiteX21" fmla="*/ 26493 w 499568"/>
              <a:gd name="connsiteY21" fmla="*/ 587375 h 1482725"/>
              <a:gd name="connsiteX22" fmla="*/ 20143 w 499568"/>
              <a:gd name="connsiteY22" fmla="*/ 641350 h 1482725"/>
              <a:gd name="connsiteX23" fmla="*/ 13793 w 499568"/>
              <a:gd name="connsiteY23" fmla="*/ 711200 h 1482725"/>
              <a:gd name="connsiteX24" fmla="*/ 7443 w 499568"/>
              <a:gd name="connsiteY24" fmla="*/ 755650 h 1482725"/>
              <a:gd name="connsiteX25" fmla="*/ 16968 w 499568"/>
              <a:gd name="connsiteY25" fmla="*/ 809625 h 1482725"/>
              <a:gd name="connsiteX26" fmla="*/ 13793 w 499568"/>
              <a:gd name="connsiteY26" fmla="*/ 835025 h 1482725"/>
              <a:gd name="connsiteX27" fmla="*/ 32843 w 499568"/>
              <a:gd name="connsiteY27" fmla="*/ 857250 h 1482725"/>
              <a:gd name="connsiteX28" fmla="*/ 36018 w 499568"/>
              <a:gd name="connsiteY28" fmla="*/ 879475 h 1482725"/>
              <a:gd name="connsiteX29" fmla="*/ 36018 w 499568"/>
              <a:gd name="connsiteY29" fmla="*/ 911225 h 1482725"/>
              <a:gd name="connsiteX30" fmla="*/ 32843 w 499568"/>
              <a:gd name="connsiteY30" fmla="*/ 946150 h 1482725"/>
              <a:gd name="connsiteX31" fmla="*/ 32843 w 499568"/>
              <a:gd name="connsiteY31" fmla="*/ 962025 h 1482725"/>
              <a:gd name="connsiteX32" fmla="*/ 29668 w 499568"/>
              <a:gd name="connsiteY32" fmla="*/ 974725 h 1482725"/>
              <a:gd name="connsiteX33" fmla="*/ 29668 w 499568"/>
              <a:gd name="connsiteY33" fmla="*/ 990600 h 1482725"/>
              <a:gd name="connsiteX34" fmla="*/ 26493 w 499568"/>
              <a:gd name="connsiteY34" fmla="*/ 1009650 h 1482725"/>
              <a:gd name="connsiteX35" fmla="*/ 32843 w 499568"/>
              <a:gd name="connsiteY35" fmla="*/ 1025525 h 1482725"/>
              <a:gd name="connsiteX36" fmla="*/ 29668 w 499568"/>
              <a:gd name="connsiteY36" fmla="*/ 1035050 h 1482725"/>
              <a:gd name="connsiteX37" fmla="*/ 29668 w 499568"/>
              <a:gd name="connsiteY37" fmla="*/ 1047750 h 1482725"/>
              <a:gd name="connsiteX38" fmla="*/ 32843 w 499568"/>
              <a:gd name="connsiteY38" fmla="*/ 1054100 h 1482725"/>
              <a:gd name="connsiteX39" fmla="*/ 23318 w 499568"/>
              <a:gd name="connsiteY39" fmla="*/ 1076325 h 1482725"/>
              <a:gd name="connsiteX40" fmla="*/ 23318 w 499568"/>
              <a:gd name="connsiteY40" fmla="*/ 1114425 h 1482725"/>
              <a:gd name="connsiteX41" fmla="*/ 13793 w 499568"/>
              <a:gd name="connsiteY41" fmla="*/ 1127125 h 1482725"/>
              <a:gd name="connsiteX42" fmla="*/ 13793 w 499568"/>
              <a:gd name="connsiteY42" fmla="*/ 1136650 h 1482725"/>
              <a:gd name="connsiteX43" fmla="*/ 36018 w 499568"/>
              <a:gd name="connsiteY43" fmla="*/ 1168400 h 1482725"/>
              <a:gd name="connsiteX44" fmla="*/ 67768 w 499568"/>
              <a:gd name="connsiteY44" fmla="*/ 1196975 h 1482725"/>
              <a:gd name="connsiteX45" fmla="*/ 74118 w 499568"/>
              <a:gd name="connsiteY45" fmla="*/ 1216025 h 1482725"/>
              <a:gd name="connsiteX46" fmla="*/ 70943 w 499568"/>
              <a:gd name="connsiteY46" fmla="*/ 1238250 h 1482725"/>
              <a:gd name="connsiteX47" fmla="*/ 64593 w 499568"/>
              <a:gd name="connsiteY47" fmla="*/ 1254125 h 1482725"/>
              <a:gd name="connsiteX48" fmla="*/ 42368 w 499568"/>
              <a:gd name="connsiteY48" fmla="*/ 1276350 h 1482725"/>
              <a:gd name="connsiteX49" fmla="*/ 29668 w 499568"/>
              <a:gd name="connsiteY49" fmla="*/ 1298575 h 1482725"/>
              <a:gd name="connsiteX50" fmla="*/ 26493 w 499568"/>
              <a:gd name="connsiteY50" fmla="*/ 1317625 h 1482725"/>
              <a:gd name="connsiteX51" fmla="*/ 32843 w 499568"/>
              <a:gd name="connsiteY51" fmla="*/ 1336675 h 1482725"/>
              <a:gd name="connsiteX52" fmla="*/ 36018 w 499568"/>
              <a:gd name="connsiteY52" fmla="*/ 1368425 h 1482725"/>
              <a:gd name="connsiteX53" fmla="*/ 32843 w 499568"/>
              <a:gd name="connsiteY53" fmla="*/ 1397000 h 1482725"/>
              <a:gd name="connsiteX54" fmla="*/ 45543 w 499568"/>
              <a:gd name="connsiteY54" fmla="*/ 1416050 h 1482725"/>
              <a:gd name="connsiteX55" fmla="*/ 58243 w 499568"/>
              <a:gd name="connsiteY55" fmla="*/ 1441450 h 1482725"/>
              <a:gd name="connsiteX56" fmla="*/ 58243 w 499568"/>
              <a:gd name="connsiteY56" fmla="*/ 1463675 h 1482725"/>
              <a:gd name="connsiteX57" fmla="*/ 58243 w 499568"/>
              <a:gd name="connsiteY57" fmla="*/ 1482725 h 148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9568" h="1482725">
                <a:moveTo>
                  <a:pt x="499568" y="0"/>
                </a:moveTo>
                <a:cubicBezTo>
                  <a:pt x="476549" y="3175"/>
                  <a:pt x="453531" y="6350"/>
                  <a:pt x="439243" y="12700"/>
                </a:cubicBezTo>
                <a:cubicBezTo>
                  <a:pt x="424955" y="19050"/>
                  <a:pt x="424426" y="30163"/>
                  <a:pt x="413843" y="38100"/>
                </a:cubicBezTo>
                <a:cubicBezTo>
                  <a:pt x="403260" y="46037"/>
                  <a:pt x="387385" y="51329"/>
                  <a:pt x="375743" y="60325"/>
                </a:cubicBezTo>
                <a:cubicBezTo>
                  <a:pt x="364101" y="69321"/>
                  <a:pt x="353518" y="80963"/>
                  <a:pt x="343993" y="92075"/>
                </a:cubicBezTo>
                <a:cubicBezTo>
                  <a:pt x="334468" y="103188"/>
                  <a:pt x="325472" y="115358"/>
                  <a:pt x="318593" y="127000"/>
                </a:cubicBezTo>
                <a:cubicBezTo>
                  <a:pt x="311714" y="138642"/>
                  <a:pt x="311185" y="152400"/>
                  <a:pt x="302718" y="161925"/>
                </a:cubicBezTo>
                <a:cubicBezTo>
                  <a:pt x="294251" y="171450"/>
                  <a:pt x="279964" y="177271"/>
                  <a:pt x="267793" y="184150"/>
                </a:cubicBezTo>
                <a:cubicBezTo>
                  <a:pt x="255622" y="191029"/>
                  <a:pt x="240276" y="195263"/>
                  <a:pt x="229693" y="203200"/>
                </a:cubicBezTo>
                <a:cubicBezTo>
                  <a:pt x="219110" y="211137"/>
                  <a:pt x="212230" y="223838"/>
                  <a:pt x="204293" y="231775"/>
                </a:cubicBezTo>
                <a:cubicBezTo>
                  <a:pt x="196356" y="239712"/>
                  <a:pt x="190535" y="243417"/>
                  <a:pt x="182068" y="250825"/>
                </a:cubicBezTo>
                <a:cubicBezTo>
                  <a:pt x="173601" y="258233"/>
                  <a:pt x="160372" y="266171"/>
                  <a:pt x="153493" y="276225"/>
                </a:cubicBezTo>
                <a:cubicBezTo>
                  <a:pt x="146614" y="286279"/>
                  <a:pt x="146614" y="301096"/>
                  <a:pt x="140793" y="311150"/>
                </a:cubicBezTo>
                <a:cubicBezTo>
                  <a:pt x="134972" y="321204"/>
                  <a:pt x="125447" y="327554"/>
                  <a:pt x="118568" y="336550"/>
                </a:cubicBezTo>
                <a:cubicBezTo>
                  <a:pt x="111689" y="345546"/>
                  <a:pt x="106397" y="356658"/>
                  <a:pt x="99518" y="365125"/>
                </a:cubicBezTo>
                <a:cubicBezTo>
                  <a:pt x="92639" y="373592"/>
                  <a:pt x="84172" y="378883"/>
                  <a:pt x="77293" y="387350"/>
                </a:cubicBezTo>
                <a:cubicBezTo>
                  <a:pt x="70414" y="395817"/>
                  <a:pt x="63005" y="405342"/>
                  <a:pt x="58243" y="415925"/>
                </a:cubicBezTo>
                <a:cubicBezTo>
                  <a:pt x="53480" y="426508"/>
                  <a:pt x="52951" y="440796"/>
                  <a:pt x="48718" y="450850"/>
                </a:cubicBezTo>
                <a:cubicBezTo>
                  <a:pt x="44485" y="460904"/>
                  <a:pt x="39722" y="467254"/>
                  <a:pt x="32843" y="476250"/>
                </a:cubicBezTo>
                <a:cubicBezTo>
                  <a:pt x="25964" y="485246"/>
                  <a:pt x="7443" y="504825"/>
                  <a:pt x="7443" y="504825"/>
                </a:cubicBezTo>
                <a:cubicBezTo>
                  <a:pt x="2151" y="510117"/>
                  <a:pt x="-2082" y="494242"/>
                  <a:pt x="1093" y="508000"/>
                </a:cubicBezTo>
                <a:cubicBezTo>
                  <a:pt x="4268" y="521758"/>
                  <a:pt x="23318" y="565150"/>
                  <a:pt x="26493" y="587375"/>
                </a:cubicBezTo>
                <a:cubicBezTo>
                  <a:pt x="29668" y="609600"/>
                  <a:pt x="22260" y="620713"/>
                  <a:pt x="20143" y="641350"/>
                </a:cubicBezTo>
                <a:cubicBezTo>
                  <a:pt x="18026" y="661987"/>
                  <a:pt x="15910" y="692150"/>
                  <a:pt x="13793" y="711200"/>
                </a:cubicBezTo>
                <a:cubicBezTo>
                  <a:pt x="11676" y="730250"/>
                  <a:pt x="6914" y="739246"/>
                  <a:pt x="7443" y="755650"/>
                </a:cubicBezTo>
                <a:cubicBezTo>
                  <a:pt x="7972" y="772054"/>
                  <a:pt x="15910" y="796396"/>
                  <a:pt x="16968" y="809625"/>
                </a:cubicBezTo>
                <a:cubicBezTo>
                  <a:pt x="18026" y="822854"/>
                  <a:pt x="11147" y="827088"/>
                  <a:pt x="13793" y="835025"/>
                </a:cubicBezTo>
                <a:cubicBezTo>
                  <a:pt x="16439" y="842962"/>
                  <a:pt x="29139" y="849842"/>
                  <a:pt x="32843" y="857250"/>
                </a:cubicBezTo>
                <a:cubicBezTo>
                  <a:pt x="36547" y="864658"/>
                  <a:pt x="35489" y="870479"/>
                  <a:pt x="36018" y="879475"/>
                </a:cubicBezTo>
                <a:cubicBezTo>
                  <a:pt x="36547" y="888471"/>
                  <a:pt x="36547" y="900113"/>
                  <a:pt x="36018" y="911225"/>
                </a:cubicBezTo>
                <a:cubicBezTo>
                  <a:pt x="35489" y="922337"/>
                  <a:pt x="33372" y="937683"/>
                  <a:pt x="32843" y="946150"/>
                </a:cubicBezTo>
                <a:cubicBezTo>
                  <a:pt x="32314" y="954617"/>
                  <a:pt x="32843" y="962025"/>
                  <a:pt x="32843" y="962025"/>
                </a:cubicBezTo>
                <a:cubicBezTo>
                  <a:pt x="32314" y="966788"/>
                  <a:pt x="30197" y="969963"/>
                  <a:pt x="29668" y="974725"/>
                </a:cubicBezTo>
                <a:cubicBezTo>
                  <a:pt x="29139" y="979488"/>
                  <a:pt x="30197" y="984779"/>
                  <a:pt x="29668" y="990600"/>
                </a:cubicBezTo>
                <a:cubicBezTo>
                  <a:pt x="29139" y="996421"/>
                  <a:pt x="25964" y="1003829"/>
                  <a:pt x="26493" y="1009650"/>
                </a:cubicBezTo>
                <a:cubicBezTo>
                  <a:pt x="27022" y="1015471"/>
                  <a:pt x="32843" y="1025525"/>
                  <a:pt x="32843" y="1025525"/>
                </a:cubicBezTo>
                <a:cubicBezTo>
                  <a:pt x="33372" y="1029758"/>
                  <a:pt x="29668" y="1035050"/>
                  <a:pt x="29668" y="1035050"/>
                </a:cubicBezTo>
                <a:cubicBezTo>
                  <a:pt x="29139" y="1038754"/>
                  <a:pt x="29139" y="1044575"/>
                  <a:pt x="29668" y="1047750"/>
                </a:cubicBezTo>
                <a:cubicBezTo>
                  <a:pt x="30197" y="1050925"/>
                  <a:pt x="33901" y="1049338"/>
                  <a:pt x="32843" y="1054100"/>
                </a:cubicBezTo>
                <a:cubicBezTo>
                  <a:pt x="31785" y="1058862"/>
                  <a:pt x="24905" y="1066271"/>
                  <a:pt x="23318" y="1076325"/>
                </a:cubicBezTo>
                <a:cubicBezTo>
                  <a:pt x="21731" y="1086379"/>
                  <a:pt x="23318" y="1114425"/>
                  <a:pt x="23318" y="1114425"/>
                </a:cubicBezTo>
                <a:cubicBezTo>
                  <a:pt x="21731" y="1122892"/>
                  <a:pt x="13793" y="1127125"/>
                  <a:pt x="13793" y="1127125"/>
                </a:cubicBezTo>
                <a:cubicBezTo>
                  <a:pt x="12206" y="1130829"/>
                  <a:pt x="10089" y="1129771"/>
                  <a:pt x="13793" y="1136650"/>
                </a:cubicBezTo>
                <a:cubicBezTo>
                  <a:pt x="17497" y="1143529"/>
                  <a:pt x="27022" y="1158346"/>
                  <a:pt x="36018" y="1168400"/>
                </a:cubicBezTo>
                <a:cubicBezTo>
                  <a:pt x="45014" y="1178454"/>
                  <a:pt x="61418" y="1189038"/>
                  <a:pt x="67768" y="1196975"/>
                </a:cubicBezTo>
                <a:cubicBezTo>
                  <a:pt x="74118" y="1204912"/>
                  <a:pt x="73589" y="1209146"/>
                  <a:pt x="74118" y="1216025"/>
                </a:cubicBezTo>
                <a:cubicBezTo>
                  <a:pt x="74647" y="1222904"/>
                  <a:pt x="72530" y="1231900"/>
                  <a:pt x="70943" y="1238250"/>
                </a:cubicBezTo>
                <a:cubicBezTo>
                  <a:pt x="69355" y="1244600"/>
                  <a:pt x="69355" y="1247775"/>
                  <a:pt x="64593" y="1254125"/>
                </a:cubicBezTo>
                <a:cubicBezTo>
                  <a:pt x="59831" y="1260475"/>
                  <a:pt x="48189" y="1268942"/>
                  <a:pt x="42368" y="1276350"/>
                </a:cubicBezTo>
                <a:cubicBezTo>
                  <a:pt x="36547" y="1283758"/>
                  <a:pt x="32314" y="1291696"/>
                  <a:pt x="29668" y="1298575"/>
                </a:cubicBezTo>
                <a:cubicBezTo>
                  <a:pt x="27022" y="1305454"/>
                  <a:pt x="25964" y="1311275"/>
                  <a:pt x="26493" y="1317625"/>
                </a:cubicBezTo>
                <a:cubicBezTo>
                  <a:pt x="27022" y="1323975"/>
                  <a:pt x="31256" y="1328208"/>
                  <a:pt x="32843" y="1336675"/>
                </a:cubicBezTo>
                <a:cubicBezTo>
                  <a:pt x="34430" y="1345142"/>
                  <a:pt x="36018" y="1358371"/>
                  <a:pt x="36018" y="1368425"/>
                </a:cubicBezTo>
                <a:cubicBezTo>
                  <a:pt x="36018" y="1378479"/>
                  <a:pt x="31255" y="1389062"/>
                  <a:pt x="32843" y="1397000"/>
                </a:cubicBezTo>
                <a:cubicBezTo>
                  <a:pt x="34431" y="1404938"/>
                  <a:pt x="41310" y="1408642"/>
                  <a:pt x="45543" y="1416050"/>
                </a:cubicBezTo>
                <a:cubicBezTo>
                  <a:pt x="49776" y="1423458"/>
                  <a:pt x="56126" y="1433513"/>
                  <a:pt x="58243" y="1441450"/>
                </a:cubicBezTo>
                <a:cubicBezTo>
                  <a:pt x="60360" y="1449387"/>
                  <a:pt x="58243" y="1463675"/>
                  <a:pt x="58243" y="1463675"/>
                </a:cubicBezTo>
                <a:lnTo>
                  <a:pt x="58243" y="1482725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3685278" y="3838153"/>
            <a:ext cx="64430" cy="81170"/>
          </a:xfrm>
          <a:custGeom>
            <a:avLst/>
            <a:gdLst>
              <a:gd name="connsiteX0" fmla="*/ 897 w 64430"/>
              <a:gd name="connsiteY0" fmla="*/ 79797 h 81170"/>
              <a:gd name="connsiteX1" fmla="*/ 19947 w 64430"/>
              <a:gd name="connsiteY1" fmla="*/ 25822 h 81170"/>
              <a:gd name="connsiteX2" fmla="*/ 51697 w 64430"/>
              <a:gd name="connsiteY2" fmla="*/ 422 h 81170"/>
              <a:gd name="connsiteX3" fmla="*/ 64397 w 64430"/>
              <a:gd name="connsiteY3" fmla="*/ 44872 h 81170"/>
              <a:gd name="connsiteX4" fmla="*/ 48522 w 64430"/>
              <a:gd name="connsiteY4" fmla="*/ 63922 h 81170"/>
              <a:gd name="connsiteX5" fmla="*/ 897 w 64430"/>
              <a:gd name="connsiteY5" fmla="*/ 79797 h 8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430" h="81170">
                <a:moveTo>
                  <a:pt x="897" y="79797"/>
                </a:moveTo>
                <a:cubicBezTo>
                  <a:pt x="-3865" y="73447"/>
                  <a:pt x="11480" y="39051"/>
                  <a:pt x="19947" y="25822"/>
                </a:cubicBezTo>
                <a:cubicBezTo>
                  <a:pt x="28414" y="12593"/>
                  <a:pt x="44289" y="-2753"/>
                  <a:pt x="51697" y="422"/>
                </a:cubicBezTo>
                <a:cubicBezTo>
                  <a:pt x="59105" y="3597"/>
                  <a:pt x="64926" y="34289"/>
                  <a:pt x="64397" y="44872"/>
                </a:cubicBezTo>
                <a:cubicBezTo>
                  <a:pt x="63868" y="55455"/>
                  <a:pt x="55401" y="59160"/>
                  <a:pt x="48522" y="63922"/>
                </a:cubicBezTo>
                <a:cubicBezTo>
                  <a:pt x="41643" y="68684"/>
                  <a:pt x="5659" y="86147"/>
                  <a:pt x="897" y="79797"/>
                </a:cubicBezTo>
                <a:close/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403602" y="4194175"/>
            <a:ext cx="244475" cy="304800"/>
          </a:xfrm>
          <a:custGeom>
            <a:avLst/>
            <a:gdLst>
              <a:gd name="connsiteX0" fmla="*/ 244475 w 244475"/>
              <a:gd name="connsiteY0" fmla="*/ 0 h 304800"/>
              <a:gd name="connsiteX1" fmla="*/ 206375 w 244475"/>
              <a:gd name="connsiteY1" fmla="*/ 66675 h 304800"/>
              <a:gd name="connsiteX2" fmla="*/ 212725 w 244475"/>
              <a:gd name="connsiteY2" fmla="*/ 130175 h 304800"/>
              <a:gd name="connsiteX3" fmla="*/ 200025 w 244475"/>
              <a:gd name="connsiteY3" fmla="*/ 184150 h 304800"/>
              <a:gd name="connsiteX4" fmla="*/ 196850 w 244475"/>
              <a:gd name="connsiteY4" fmla="*/ 215900 h 304800"/>
              <a:gd name="connsiteX5" fmla="*/ 177800 w 244475"/>
              <a:gd name="connsiteY5" fmla="*/ 241300 h 304800"/>
              <a:gd name="connsiteX6" fmla="*/ 161925 w 244475"/>
              <a:gd name="connsiteY6" fmla="*/ 263525 h 304800"/>
              <a:gd name="connsiteX7" fmla="*/ 136525 w 244475"/>
              <a:gd name="connsiteY7" fmla="*/ 273050 h 304800"/>
              <a:gd name="connsiteX8" fmla="*/ 95250 w 244475"/>
              <a:gd name="connsiteY8" fmla="*/ 279400 h 304800"/>
              <a:gd name="connsiteX9" fmla="*/ 57150 w 244475"/>
              <a:gd name="connsiteY9" fmla="*/ 292100 h 304800"/>
              <a:gd name="connsiteX10" fmla="*/ 31750 w 244475"/>
              <a:gd name="connsiteY10" fmla="*/ 292100 h 304800"/>
              <a:gd name="connsiteX11" fmla="*/ 0 w 244475"/>
              <a:gd name="connsiteY11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75" h="304800">
                <a:moveTo>
                  <a:pt x="244475" y="0"/>
                </a:moveTo>
                <a:cubicBezTo>
                  <a:pt x="228071" y="22489"/>
                  <a:pt x="211667" y="44979"/>
                  <a:pt x="206375" y="66675"/>
                </a:cubicBezTo>
                <a:cubicBezTo>
                  <a:pt x="201083" y="88371"/>
                  <a:pt x="213783" y="110596"/>
                  <a:pt x="212725" y="130175"/>
                </a:cubicBezTo>
                <a:cubicBezTo>
                  <a:pt x="211667" y="149754"/>
                  <a:pt x="202671" y="169863"/>
                  <a:pt x="200025" y="184150"/>
                </a:cubicBezTo>
                <a:cubicBezTo>
                  <a:pt x="197379" y="198437"/>
                  <a:pt x="200554" y="206375"/>
                  <a:pt x="196850" y="215900"/>
                </a:cubicBezTo>
                <a:cubicBezTo>
                  <a:pt x="193146" y="225425"/>
                  <a:pt x="183621" y="233363"/>
                  <a:pt x="177800" y="241300"/>
                </a:cubicBezTo>
                <a:cubicBezTo>
                  <a:pt x="171979" y="249237"/>
                  <a:pt x="168804" y="258233"/>
                  <a:pt x="161925" y="263525"/>
                </a:cubicBezTo>
                <a:cubicBezTo>
                  <a:pt x="155046" y="268817"/>
                  <a:pt x="147638" y="270404"/>
                  <a:pt x="136525" y="273050"/>
                </a:cubicBezTo>
                <a:cubicBezTo>
                  <a:pt x="125412" y="275696"/>
                  <a:pt x="108479" y="276225"/>
                  <a:pt x="95250" y="279400"/>
                </a:cubicBezTo>
                <a:cubicBezTo>
                  <a:pt x="82021" y="282575"/>
                  <a:pt x="67733" y="289983"/>
                  <a:pt x="57150" y="292100"/>
                </a:cubicBezTo>
                <a:cubicBezTo>
                  <a:pt x="46567" y="294217"/>
                  <a:pt x="41275" y="289983"/>
                  <a:pt x="31750" y="292100"/>
                </a:cubicBezTo>
                <a:cubicBezTo>
                  <a:pt x="22225" y="294217"/>
                  <a:pt x="11112" y="299508"/>
                  <a:pt x="0" y="30480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2022477" y="4394143"/>
            <a:ext cx="1368425" cy="460432"/>
          </a:xfrm>
          <a:custGeom>
            <a:avLst/>
            <a:gdLst>
              <a:gd name="connsiteX0" fmla="*/ 1368425 w 1368425"/>
              <a:gd name="connsiteY0" fmla="*/ 95307 h 460432"/>
              <a:gd name="connsiteX1" fmla="*/ 1327150 w 1368425"/>
              <a:gd name="connsiteY1" fmla="*/ 130232 h 460432"/>
              <a:gd name="connsiteX2" fmla="*/ 1273175 w 1368425"/>
              <a:gd name="connsiteY2" fmla="*/ 158807 h 460432"/>
              <a:gd name="connsiteX3" fmla="*/ 1247775 w 1368425"/>
              <a:gd name="connsiteY3" fmla="*/ 196907 h 460432"/>
              <a:gd name="connsiteX4" fmla="*/ 1228725 w 1368425"/>
              <a:gd name="connsiteY4" fmla="*/ 219132 h 460432"/>
              <a:gd name="connsiteX5" fmla="*/ 1174750 w 1368425"/>
              <a:gd name="connsiteY5" fmla="*/ 231832 h 460432"/>
              <a:gd name="connsiteX6" fmla="*/ 1108075 w 1368425"/>
              <a:gd name="connsiteY6" fmla="*/ 196907 h 460432"/>
              <a:gd name="connsiteX7" fmla="*/ 1066800 w 1368425"/>
              <a:gd name="connsiteY7" fmla="*/ 187382 h 460432"/>
              <a:gd name="connsiteX8" fmla="*/ 1009650 w 1368425"/>
              <a:gd name="connsiteY8" fmla="*/ 155632 h 460432"/>
              <a:gd name="connsiteX9" fmla="*/ 952500 w 1368425"/>
              <a:gd name="connsiteY9" fmla="*/ 146107 h 460432"/>
              <a:gd name="connsiteX10" fmla="*/ 917575 w 1368425"/>
              <a:gd name="connsiteY10" fmla="*/ 101657 h 460432"/>
              <a:gd name="connsiteX11" fmla="*/ 882650 w 1368425"/>
              <a:gd name="connsiteY11" fmla="*/ 82607 h 460432"/>
              <a:gd name="connsiteX12" fmla="*/ 857250 w 1368425"/>
              <a:gd name="connsiteY12" fmla="*/ 47682 h 460432"/>
              <a:gd name="connsiteX13" fmla="*/ 806450 w 1368425"/>
              <a:gd name="connsiteY13" fmla="*/ 22282 h 460432"/>
              <a:gd name="connsiteX14" fmla="*/ 704850 w 1368425"/>
              <a:gd name="connsiteY14" fmla="*/ 6407 h 460432"/>
              <a:gd name="connsiteX15" fmla="*/ 638175 w 1368425"/>
              <a:gd name="connsiteY15" fmla="*/ 57 h 460432"/>
              <a:gd name="connsiteX16" fmla="*/ 571500 w 1368425"/>
              <a:gd name="connsiteY16" fmla="*/ 9582 h 460432"/>
              <a:gd name="connsiteX17" fmla="*/ 504825 w 1368425"/>
              <a:gd name="connsiteY17" fmla="*/ 15932 h 460432"/>
              <a:gd name="connsiteX18" fmla="*/ 469900 w 1368425"/>
              <a:gd name="connsiteY18" fmla="*/ 34982 h 460432"/>
              <a:gd name="connsiteX19" fmla="*/ 419100 w 1368425"/>
              <a:gd name="connsiteY19" fmla="*/ 66732 h 460432"/>
              <a:gd name="connsiteX20" fmla="*/ 381000 w 1368425"/>
              <a:gd name="connsiteY20" fmla="*/ 95307 h 460432"/>
              <a:gd name="connsiteX21" fmla="*/ 355600 w 1368425"/>
              <a:gd name="connsiteY21" fmla="*/ 117532 h 460432"/>
              <a:gd name="connsiteX22" fmla="*/ 333375 w 1368425"/>
              <a:gd name="connsiteY22" fmla="*/ 130232 h 460432"/>
              <a:gd name="connsiteX23" fmla="*/ 301625 w 1368425"/>
              <a:gd name="connsiteY23" fmla="*/ 133407 h 460432"/>
              <a:gd name="connsiteX24" fmla="*/ 285750 w 1368425"/>
              <a:gd name="connsiteY24" fmla="*/ 155632 h 460432"/>
              <a:gd name="connsiteX25" fmla="*/ 269875 w 1368425"/>
              <a:gd name="connsiteY25" fmla="*/ 190557 h 460432"/>
              <a:gd name="connsiteX26" fmla="*/ 219075 w 1368425"/>
              <a:gd name="connsiteY26" fmla="*/ 228657 h 460432"/>
              <a:gd name="connsiteX27" fmla="*/ 168275 w 1368425"/>
              <a:gd name="connsiteY27" fmla="*/ 273107 h 460432"/>
              <a:gd name="connsiteX28" fmla="*/ 120650 w 1368425"/>
              <a:gd name="connsiteY28" fmla="*/ 311207 h 460432"/>
              <a:gd name="connsiteX29" fmla="*/ 114300 w 1368425"/>
              <a:gd name="connsiteY29" fmla="*/ 333432 h 460432"/>
              <a:gd name="connsiteX30" fmla="*/ 82550 w 1368425"/>
              <a:gd name="connsiteY30" fmla="*/ 368357 h 460432"/>
              <a:gd name="connsiteX31" fmla="*/ 57150 w 1368425"/>
              <a:gd name="connsiteY31" fmla="*/ 387407 h 460432"/>
              <a:gd name="connsiteX32" fmla="*/ 0 w 1368425"/>
              <a:gd name="connsiteY32" fmla="*/ 460432 h 46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68425" h="460432">
                <a:moveTo>
                  <a:pt x="1368425" y="95307"/>
                </a:moveTo>
                <a:cubicBezTo>
                  <a:pt x="1355725" y="107478"/>
                  <a:pt x="1343025" y="119649"/>
                  <a:pt x="1327150" y="130232"/>
                </a:cubicBezTo>
                <a:cubicBezTo>
                  <a:pt x="1311275" y="140815"/>
                  <a:pt x="1286404" y="147695"/>
                  <a:pt x="1273175" y="158807"/>
                </a:cubicBezTo>
                <a:cubicBezTo>
                  <a:pt x="1259946" y="169919"/>
                  <a:pt x="1255183" y="186853"/>
                  <a:pt x="1247775" y="196907"/>
                </a:cubicBezTo>
                <a:cubicBezTo>
                  <a:pt x="1240367" y="206961"/>
                  <a:pt x="1240896" y="213311"/>
                  <a:pt x="1228725" y="219132"/>
                </a:cubicBezTo>
                <a:cubicBezTo>
                  <a:pt x="1216554" y="224953"/>
                  <a:pt x="1194858" y="235536"/>
                  <a:pt x="1174750" y="231832"/>
                </a:cubicBezTo>
                <a:cubicBezTo>
                  <a:pt x="1154642" y="228128"/>
                  <a:pt x="1126067" y="204315"/>
                  <a:pt x="1108075" y="196907"/>
                </a:cubicBezTo>
                <a:cubicBezTo>
                  <a:pt x="1090083" y="189499"/>
                  <a:pt x="1083204" y="194261"/>
                  <a:pt x="1066800" y="187382"/>
                </a:cubicBezTo>
                <a:cubicBezTo>
                  <a:pt x="1050396" y="180503"/>
                  <a:pt x="1028700" y="162511"/>
                  <a:pt x="1009650" y="155632"/>
                </a:cubicBezTo>
                <a:cubicBezTo>
                  <a:pt x="990600" y="148753"/>
                  <a:pt x="967846" y="155103"/>
                  <a:pt x="952500" y="146107"/>
                </a:cubicBezTo>
                <a:cubicBezTo>
                  <a:pt x="937154" y="137111"/>
                  <a:pt x="929217" y="112240"/>
                  <a:pt x="917575" y="101657"/>
                </a:cubicBezTo>
                <a:cubicBezTo>
                  <a:pt x="905933" y="91074"/>
                  <a:pt x="892704" y="91603"/>
                  <a:pt x="882650" y="82607"/>
                </a:cubicBezTo>
                <a:cubicBezTo>
                  <a:pt x="872596" y="73611"/>
                  <a:pt x="869950" y="57736"/>
                  <a:pt x="857250" y="47682"/>
                </a:cubicBezTo>
                <a:cubicBezTo>
                  <a:pt x="844550" y="37628"/>
                  <a:pt x="831850" y="29161"/>
                  <a:pt x="806450" y="22282"/>
                </a:cubicBezTo>
                <a:cubicBezTo>
                  <a:pt x="781050" y="15403"/>
                  <a:pt x="732896" y="10111"/>
                  <a:pt x="704850" y="6407"/>
                </a:cubicBezTo>
                <a:cubicBezTo>
                  <a:pt x="676804" y="2703"/>
                  <a:pt x="660400" y="-472"/>
                  <a:pt x="638175" y="57"/>
                </a:cubicBezTo>
                <a:cubicBezTo>
                  <a:pt x="615950" y="586"/>
                  <a:pt x="593725" y="6936"/>
                  <a:pt x="571500" y="9582"/>
                </a:cubicBezTo>
                <a:cubicBezTo>
                  <a:pt x="549275" y="12228"/>
                  <a:pt x="521758" y="11699"/>
                  <a:pt x="504825" y="15932"/>
                </a:cubicBezTo>
                <a:cubicBezTo>
                  <a:pt x="487892" y="20165"/>
                  <a:pt x="484188" y="26515"/>
                  <a:pt x="469900" y="34982"/>
                </a:cubicBezTo>
                <a:cubicBezTo>
                  <a:pt x="455612" y="43449"/>
                  <a:pt x="433917" y="56678"/>
                  <a:pt x="419100" y="66732"/>
                </a:cubicBezTo>
                <a:cubicBezTo>
                  <a:pt x="404283" y="76786"/>
                  <a:pt x="391583" y="86840"/>
                  <a:pt x="381000" y="95307"/>
                </a:cubicBezTo>
                <a:cubicBezTo>
                  <a:pt x="370417" y="103774"/>
                  <a:pt x="363537" y="111711"/>
                  <a:pt x="355600" y="117532"/>
                </a:cubicBezTo>
                <a:cubicBezTo>
                  <a:pt x="347663" y="123353"/>
                  <a:pt x="342371" y="127586"/>
                  <a:pt x="333375" y="130232"/>
                </a:cubicBezTo>
                <a:cubicBezTo>
                  <a:pt x="324379" y="132878"/>
                  <a:pt x="309562" y="129174"/>
                  <a:pt x="301625" y="133407"/>
                </a:cubicBezTo>
                <a:cubicBezTo>
                  <a:pt x="293688" y="137640"/>
                  <a:pt x="291042" y="146107"/>
                  <a:pt x="285750" y="155632"/>
                </a:cubicBezTo>
                <a:cubicBezTo>
                  <a:pt x="280458" y="165157"/>
                  <a:pt x="280988" y="178386"/>
                  <a:pt x="269875" y="190557"/>
                </a:cubicBezTo>
                <a:cubicBezTo>
                  <a:pt x="258762" y="202728"/>
                  <a:pt x="236008" y="214899"/>
                  <a:pt x="219075" y="228657"/>
                </a:cubicBezTo>
                <a:cubicBezTo>
                  <a:pt x="202142" y="242415"/>
                  <a:pt x="184679" y="259349"/>
                  <a:pt x="168275" y="273107"/>
                </a:cubicBezTo>
                <a:cubicBezTo>
                  <a:pt x="151871" y="286865"/>
                  <a:pt x="129646" y="301153"/>
                  <a:pt x="120650" y="311207"/>
                </a:cubicBezTo>
                <a:cubicBezTo>
                  <a:pt x="111654" y="321261"/>
                  <a:pt x="120650" y="323907"/>
                  <a:pt x="114300" y="333432"/>
                </a:cubicBezTo>
                <a:cubicBezTo>
                  <a:pt x="107950" y="342957"/>
                  <a:pt x="92075" y="359361"/>
                  <a:pt x="82550" y="368357"/>
                </a:cubicBezTo>
                <a:cubicBezTo>
                  <a:pt x="73025" y="377353"/>
                  <a:pt x="70908" y="372061"/>
                  <a:pt x="57150" y="387407"/>
                </a:cubicBezTo>
                <a:cubicBezTo>
                  <a:pt x="43392" y="402753"/>
                  <a:pt x="21696" y="431592"/>
                  <a:pt x="0" y="460432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1177925" y="5915025"/>
            <a:ext cx="311150" cy="342900"/>
          </a:xfrm>
          <a:custGeom>
            <a:avLst/>
            <a:gdLst>
              <a:gd name="connsiteX0" fmla="*/ 0 w 355600"/>
              <a:gd name="connsiteY0" fmla="*/ 0 h 346671"/>
              <a:gd name="connsiteX1" fmla="*/ 31750 w 355600"/>
              <a:gd name="connsiteY1" fmla="*/ 44450 h 346671"/>
              <a:gd name="connsiteX2" fmla="*/ 117475 w 355600"/>
              <a:gd name="connsiteY2" fmla="*/ 133350 h 346671"/>
              <a:gd name="connsiteX3" fmla="*/ 200025 w 355600"/>
              <a:gd name="connsiteY3" fmla="*/ 225425 h 346671"/>
              <a:gd name="connsiteX4" fmla="*/ 247650 w 355600"/>
              <a:gd name="connsiteY4" fmla="*/ 285750 h 346671"/>
              <a:gd name="connsiteX5" fmla="*/ 311150 w 355600"/>
              <a:gd name="connsiteY5" fmla="*/ 342900 h 346671"/>
              <a:gd name="connsiteX6" fmla="*/ 355600 w 355600"/>
              <a:gd name="connsiteY6" fmla="*/ 336550 h 346671"/>
              <a:gd name="connsiteX0" fmla="*/ 0 w 311150"/>
              <a:gd name="connsiteY0" fmla="*/ 0 h 342900"/>
              <a:gd name="connsiteX1" fmla="*/ 31750 w 311150"/>
              <a:gd name="connsiteY1" fmla="*/ 44450 h 342900"/>
              <a:gd name="connsiteX2" fmla="*/ 117475 w 311150"/>
              <a:gd name="connsiteY2" fmla="*/ 133350 h 342900"/>
              <a:gd name="connsiteX3" fmla="*/ 200025 w 311150"/>
              <a:gd name="connsiteY3" fmla="*/ 225425 h 342900"/>
              <a:gd name="connsiteX4" fmla="*/ 247650 w 311150"/>
              <a:gd name="connsiteY4" fmla="*/ 285750 h 342900"/>
              <a:gd name="connsiteX5" fmla="*/ 311150 w 311150"/>
              <a:gd name="connsiteY5" fmla="*/ 342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150" h="342900">
                <a:moveTo>
                  <a:pt x="0" y="0"/>
                </a:moveTo>
                <a:cubicBezTo>
                  <a:pt x="6085" y="11112"/>
                  <a:pt x="12171" y="22225"/>
                  <a:pt x="31750" y="44450"/>
                </a:cubicBezTo>
                <a:cubicBezTo>
                  <a:pt x="51329" y="66675"/>
                  <a:pt x="89429" y="103188"/>
                  <a:pt x="117475" y="133350"/>
                </a:cubicBezTo>
                <a:cubicBezTo>
                  <a:pt x="145521" y="163512"/>
                  <a:pt x="178329" y="200025"/>
                  <a:pt x="200025" y="225425"/>
                </a:cubicBezTo>
                <a:cubicBezTo>
                  <a:pt x="221721" y="250825"/>
                  <a:pt x="229129" y="266171"/>
                  <a:pt x="247650" y="285750"/>
                </a:cubicBezTo>
                <a:cubicBezTo>
                  <a:pt x="266171" y="305329"/>
                  <a:pt x="293158" y="334433"/>
                  <a:pt x="311150" y="3429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1498600" y="5240858"/>
            <a:ext cx="1060450" cy="1017069"/>
          </a:xfrm>
          <a:custGeom>
            <a:avLst/>
            <a:gdLst>
              <a:gd name="connsiteX0" fmla="*/ 0 w 1060450"/>
              <a:gd name="connsiteY0" fmla="*/ 1017069 h 1017069"/>
              <a:gd name="connsiteX1" fmla="*/ 44450 w 1060450"/>
              <a:gd name="connsiteY1" fmla="*/ 975794 h 1017069"/>
              <a:gd name="connsiteX2" fmla="*/ 57150 w 1060450"/>
              <a:gd name="connsiteY2" fmla="*/ 950394 h 1017069"/>
              <a:gd name="connsiteX3" fmla="*/ 82550 w 1060450"/>
              <a:gd name="connsiteY3" fmla="*/ 940869 h 1017069"/>
              <a:gd name="connsiteX4" fmla="*/ 136525 w 1060450"/>
              <a:gd name="connsiteY4" fmla="*/ 937694 h 1017069"/>
              <a:gd name="connsiteX5" fmla="*/ 158750 w 1060450"/>
              <a:gd name="connsiteY5" fmla="*/ 937694 h 1017069"/>
              <a:gd name="connsiteX6" fmla="*/ 193675 w 1060450"/>
              <a:gd name="connsiteY6" fmla="*/ 915469 h 1017069"/>
              <a:gd name="connsiteX7" fmla="*/ 206375 w 1060450"/>
              <a:gd name="connsiteY7" fmla="*/ 896419 h 1017069"/>
              <a:gd name="connsiteX8" fmla="*/ 209550 w 1060450"/>
              <a:gd name="connsiteY8" fmla="*/ 880544 h 1017069"/>
              <a:gd name="connsiteX9" fmla="*/ 209550 w 1060450"/>
              <a:gd name="connsiteY9" fmla="*/ 848794 h 1017069"/>
              <a:gd name="connsiteX10" fmla="*/ 200025 w 1060450"/>
              <a:gd name="connsiteY10" fmla="*/ 839269 h 1017069"/>
              <a:gd name="connsiteX11" fmla="*/ 196850 w 1060450"/>
              <a:gd name="connsiteY11" fmla="*/ 829744 h 1017069"/>
              <a:gd name="connsiteX12" fmla="*/ 193675 w 1060450"/>
              <a:gd name="connsiteY12" fmla="*/ 807519 h 1017069"/>
              <a:gd name="connsiteX13" fmla="*/ 206375 w 1060450"/>
              <a:gd name="connsiteY13" fmla="*/ 778944 h 1017069"/>
              <a:gd name="connsiteX14" fmla="*/ 206375 w 1060450"/>
              <a:gd name="connsiteY14" fmla="*/ 763069 h 1017069"/>
              <a:gd name="connsiteX15" fmla="*/ 200025 w 1060450"/>
              <a:gd name="connsiteY15" fmla="*/ 705919 h 1017069"/>
              <a:gd name="connsiteX16" fmla="*/ 209550 w 1060450"/>
              <a:gd name="connsiteY16" fmla="*/ 677344 h 1017069"/>
              <a:gd name="connsiteX17" fmla="*/ 215900 w 1060450"/>
              <a:gd name="connsiteY17" fmla="*/ 651944 h 1017069"/>
              <a:gd name="connsiteX18" fmla="*/ 231775 w 1060450"/>
              <a:gd name="connsiteY18" fmla="*/ 613844 h 1017069"/>
              <a:gd name="connsiteX19" fmla="*/ 254000 w 1060450"/>
              <a:gd name="connsiteY19" fmla="*/ 585269 h 1017069"/>
              <a:gd name="connsiteX20" fmla="*/ 260350 w 1060450"/>
              <a:gd name="connsiteY20" fmla="*/ 569394 h 1017069"/>
              <a:gd name="connsiteX21" fmla="*/ 260350 w 1060450"/>
              <a:gd name="connsiteY21" fmla="*/ 550344 h 1017069"/>
              <a:gd name="connsiteX22" fmla="*/ 279400 w 1060450"/>
              <a:gd name="connsiteY22" fmla="*/ 509069 h 1017069"/>
              <a:gd name="connsiteX23" fmla="*/ 311150 w 1060450"/>
              <a:gd name="connsiteY23" fmla="*/ 464619 h 1017069"/>
              <a:gd name="connsiteX24" fmla="*/ 342900 w 1060450"/>
              <a:gd name="connsiteY24" fmla="*/ 439219 h 1017069"/>
              <a:gd name="connsiteX25" fmla="*/ 393700 w 1060450"/>
              <a:gd name="connsiteY25" fmla="*/ 420169 h 1017069"/>
              <a:gd name="connsiteX26" fmla="*/ 419100 w 1060450"/>
              <a:gd name="connsiteY26" fmla="*/ 413819 h 1017069"/>
              <a:gd name="connsiteX27" fmla="*/ 469900 w 1060450"/>
              <a:gd name="connsiteY27" fmla="*/ 410644 h 1017069"/>
              <a:gd name="connsiteX28" fmla="*/ 501650 w 1060450"/>
              <a:gd name="connsiteY28" fmla="*/ 397944 h 1017069"/>
              <a:gd name="connsiteX29" fmla="*/ 520700 w 1060450"/>
              <a:gd name="connsiteY29" fmla="*/ 385244 h 1017069"/>
              <a:gd name="connsiteX30" fmla="*/ 533400 w 1060450"/>
              <a:gd name="connsiteY30" fmla="*/ 353494 h 1017069"/>
              <a:gd name="connsiteX31" fmla="*/ 542925 w 1060450"/>
              <a:gd name="connsiteY31" fmla="*/ 321744 h 1017069"/>
              <a:gd name="connsiteX32" fmla="*/ 558800 w 1060450"/>
              <a:gd name="connsiteY32" fmla="*/ 296344 h 1017069"/>
              <a:gd name="connsiteX33" fmla="*/ 606425 w 1060450"/>
              <a:gd name="connsiteY33" fmla="*/ 255069 h 1017069"/>
              <a:gd name="connsiteX34" fmla="*/ 625475 w 1060450"/>
              <a:gd name="connsiteY34" fmla="*/ 236019 h 1017069"/>
              <a:gd name="connsiteX35" fmla="*/ 638175 w 1060450"/>
              <a:gd name="connsiteY35" fmla="*/ 220144 h 1017069"/>
              <a:gd name="connsiteX36" fmla="*/ 647700 w 1060450"/>
              <a:gd name="connsiteY36" fmla="*/ 197919 h 1017069"/>
              <a:gd name="connsiteX37" fmla="*/ 647700 w 1060450"/>
              <a:gd name="connsiteY37" fmla="*/ 188394 h 1017069"/>
              <a:gd name="connsiteX38" fmla="*/ 644525 w 1060450"/>
              <a:gd name="connsiteY38" fmla="*/ 166169 h 1017069"/>
              <a:gd name="connsiteX39" fmla="*/ 647700 w 1060450"/>
              <a:gd name="connsiteY39" fmla="*/ 150294 h 1017069"/>
              <a:gd name="connsiteX40" fmla="*/ 657225 w 1060450"/>
              <a:gd name="connsiteY40" fmla="*/ 134419 h 1017069"/>
              <a:gd name="connsiteX41" fmla="*/ 654050 w 1060450"/>
              <a:gd name="connsiteY41" fmla="*/ 112194 h 1017069"/>
              <a:gd name="connsiteX42" fmla="*/ 660400 w 1060450"/>
              <a:gd name="connsiteY42" fmla="*/ 83619 h 1017069"/>
              <a:gd name="connsiteX43" fmla="*/ 688975 w 1060450"/>
              <a:gd name="connsiteY43" fmla="*/ 61394 h 1017069"/>
              <a:gd name="connsiteX44" fmla="*/ 708025 w 1060450"/>
              <a:gd name="connsiteY44" fmla="*/ 58219 h 1017069"/>
              <a:gd name="connsiteX45" fmla="*/ 739775 w 1060450"/>
              <a:gd name="connsiteY45" fmla="*/ 64569 h 1017069"/>
              <a:gd name="connsiteX46" fmla="*/ 755650 w 1060450"/>
              <a:gd name="connsiteY46" fmla="*/ 58219 h 1017069"/>
              <a:gd name="connsiteX47" fmla="*/ 774700 w 1060450"/>
              <a:gd name="connsiteY47" fmla="*/ 35994 h 1017069"/>
              <a:gd name="connsiteX48" fmla="*/ 784225 w 1060450"/>
              <a:gd name="connsiteY48" fmla="*/ 32819 h 1017069"/>
              <a:gd name="connsiteX49" fmla="*/ 819150 w 1060450"/>
              <a:gd name="connsiteY49" fmla="*/ 35994 h 1017069"/>
              <a:gd name="connsiteX50" fmla="*/ 863600 w 1060450"/>
              <a:gd name="connsiteY50" fmla="*/ 48694 h 1017069"/>
              <a:gd name="connsiteX51" fmla="*/ 889000 w 1060450"/>
              <a:gd name="connsiteY51" fmla="*/ 45519 h 1017069"/>
              <a:gd name="connsiteX52" fmla="*/ 908050 w 1060450"/>
              <a:gd name="connsiteY52" fmla="*/ 35994 h 1017069"/>
              <a:gd name="connsiteX53" fmla="*/ 920750 w 1060450"/>
              <a:gd name="connsiteY53" fmla="*/ 13769 h 1017069"/>
              <a:gd name="connsiteX54" fmla="*/ 933450 w 1060450"/>
              <a:gd name="connsiteY54" fmla="*/ 1069 h 1017069"/>
              <a:gd name="connsiteX55" fmla="*/ 962025 w 1060450"/>
              <a:gd name="connsiteY55" fmla="*/ 1069 h 1017069"/>
              <a:gd name="connsiteX56" fmla="*/ 1000125 w 1060450"/>
              <a:gd name="connsiteY56" fmla="*/ 4244 h 1017069"/>
              <a:gd name="connsiteX57" fmla="*/ 1031875 w 1060450"/>
              <a:gd name="connsiteY57" fmla="*/ 10594 h 1017069"/>
              <a:gd name="connsiteX58" fmla="*/ 1060450 w 1060450"/>
              <a:gd name="connsiteY58" fmla="*/ 13769 h 1017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060450" h="1017069">
                <a:moveTo>
                  <a:pt x="0" y="1017069"/>
                </a:moveTo>
                <a:cubicBezTo>
                  <a:pt x="17462" y="1001987"/>
                  <a:pt x="34925" y="986906"/>
                  <a:pt x="44450" y="975794"/>
                </a:cubicBezTo>
                <a:cubicBezTo>
                  <a:pt x="53975" y="964681"/>
                  <a:pt x="50800" y="956215"/>
                  <a:pt x="57150" y="950394"/>
                </a:cubicBezTo>
                <a:cubicBezTo>
                  <a:pt x="63500" y="944573"/>
                  <a:pt x="69321" y="942986"/>
                  <a:pt x="82550" y="940869"/>
                </a:cubicBezTo>
                <a:cubicBezTo>
                  <a:pt x="95779" y="938752"/>
                  <a:pt x="123825" y="938223"/>
                  <a:pt x="136525" y="937694"/>
                </a:cubicBezTo>
                <a:cubicBezTo>
                  <a:pt x="149225" y="937165"/>
                  <a:pt x="149225" y="941398"/>
                  <a:pt x="158750" y="937694"/>
                </a:cubicBezTo>
                <a:cubicBezTo>
                  <a:pt x="168275" y="933990"/>
                  <a:pt x="185737" y="922348"/>
                  <a:pt x="193675" y="915469"/>
                </a:cubicBezTo>
                <a:cubicBezTo>
                  <a:pt x="201613" y="908590"/>
                  <a:pt x="203729" y="902240"/>
                  <a:pt x="206375" y="896419"/>
                </a:cubicBezTo>
                <a:cubicBezTo>
                  <a:pt x="209021" y="890598"/>
                  <a:pt x="209021" y="888481"/>
                  <a:pt x="209550" y="880544"/>
                </a:cubicBezTo>
                <a:cubicBezTo>
                  <a:pt x="210079" y="872606"/>
                  <a:pt x="209550" y="848794"/>
                  <a:pt x="209550" y="848794"/>
                </a:cubicBezTo>
                <a:cubicBezTo>
                  <a:pt x="207963" y="841915"/>
                  <a:pt x="200025" y="839269"/>
                  <a:pt x="200025" y="839269"/>
                </a:cubicBezTo>
                <a:cubicBezTo>
                  <a:pt x="197908" y="836094"/>
                  <a:pt x="197908" y="835035"/>
                  <a:pt x="196850" y="829744"/>
                </a:cubicBezTo>
                <a:cubicBezTo>
                  <a:pt x="195792" y="824453"/>
                  <a:pt x="192088" y="815986"/>
                  <a:pt x="193675" y="807519"/>
                </a:cubicBezTo>
                <a:cubicBezTo>
                  <a:pt x="195262" y="799052"/>
                  <a:pt x="204258" y="786352"/>
                  <a:pt x="206375" y="778944"/>
                </a:cubicBezTo>
                <a:cubicBezTo>
                  <a:pt x="208492" y="771536"/>
                  <a:pt x="207433" y="775240"/>
                  <a:pt x="206375" y="763069"/>
                </a:cubicBezTo>
                <a:cubicBezTo>
                  <a:pt x="205317" y="750898"/>
                  <a:pt x="199496" y="720206"/>
                  <a:pt x="200025" y="705919"/>
                </a:cubicBezTo>
                <a:cubicBezTo>
                  <a:pt x="200554" y="691631"/>
                  <a:pt x="206904" y="686340"/>
                  <a:pt x="209550" y="677344"/>
                </a:cubicBezTo>
                <a:cubicBezTo>
                  <a:pt x="212196" y="668348"/>
                  <a:pt x="212196" y="662527"/>
                  <a:pt x="215900" y="651944"/>
                </a:cubicBezTo>
                <a:cubicBezTo>
                  <a:pt x="219604" y="641361"/>
                  <a:pt x="225425" y="624956"/>
                  <a:pt x="231775" y="613844"/>
                </a:cubicBezTo>
                <a:cubicBezTo>
                  <a:pt x="238125" y="602732"/>
                  <a:pt x="249238" y="592677"/>
                  <a:pt x="254000" y="585269"/>
                </a:cubicBezTo>
                <a:cubicBezTo>
                  <a:pt x="258763" y="577861"/>
                  <a:pt x="259292" y="575215"/>
                  <a:pt x="260350" y="569394"/>
                </a:cubicBezTo>
                <a:cubicBezTo>
                  <a:pt x="261408" y="563573"/>
                  <a:pt x="257175" y="560398"/>
                  <a:pt x="260350" y="550344"/>
                </a:cubicBezTo>
                <a:cubicBezTo>
                  <a:pt x="263525" y="540290"/>
                  <a:pt x="270933" y="523357"/>
                  <a:pt x="279400" y="509069"/>
                </a:cubicBezTo>
                <a:cubicBezTo>
                  <a:pt x="287867" y="494781"/>
                  <a:pt x="300567" y="476261"/>
                  <a:pt x="311150" y="464619"/>
                </a:cubicBezTo>
                <a:cubicBezTo>
                  <a:pt x="321733" y="452977"/>
                  <a:pt x="329142" y="446627"/>
                  <a:pt x="342900" y="439219"/>
                </a:cubicBezTo>
                <a:cubicBezTo>
                  <a:pt x="356658" y="431811"/>
                  <a:pt x="381000" y="424402"/>
                  <a:pt x="393700" y="420169"/>
                </a:cubicBezTo>
                <a:cubicBezTo>
                  <a:pt x="406400" y="415936"/>
                  <a:pt x="406400" y="415406"/>
                  <a:pt x="419100" y="413819"/>
                </a:cubicBezTo>
                <a:cubicBezTo>
                  <a:pt x="431800" y="412232"/>
                  <a:pt x="456142" y="413290"/>
                  <a:pt x="469900" y="410644"/>
                </a:cubicBezTo>
                <a:cubicBezTo>
                  <a:pt x="483658" y="407998"/>
                  <a:pt x="493183" y="402177"/>
                  <a:pt x="501650" y="397944"/>
                </a:cubicBezTo>
                <a:cubicBezTo>
                  <a:pt x="510117" y="393711"/>
                  <a:pt x="515408" y="392652"/>
                  <a:pt x="520700" y="385244"/>
                </a:cubicBezTo>
                <a:cubicBezTo>
                  <a:pt x="525992" y="377836"/>
                  <a:pt x="529696" y="364077"/>
                  <a:pt x="533400" y="353494"/>
                </a:cubicBezTo>
                <a:cubicBezTo>
                  <a:pt x="537104" y="342911"/>
                  <a:pt x="538692" y="331269"/>
                  <a:pt x="542925" y="321744"/>
                </a:cubicBezTo>
                <a:cubicBezTo>
                  <a:pt x="547158" y="312219"/>
                  <a:pt x="548217" y="307456"/>
                  <a:pt x="558800" y="296344"/>
                </a:cubicBezTo>
                <a:cubicBezTo>
                  <a:pt x="569383" y="285232"/>
                  <a:pt x="595313" y="265123"/>
                  <a:pt x="606425" y="255069"/>
                </a:cubicBezTo>
                <a:cubicBezTo>
                  <a:pt x="617537" y="245015"/>
                  <a:pt x="620183" y="241840"/>
                  <a:pt x="625475" y="236019"/>
                </a:cubicBezTo>
                <a:cubicBezTo>
                  <a:pt x="630767" y="230198"/>
                  <a:pt x="634471" y="226494"/>
                  <a:pt x="638175" y="220144"/>
                </a:cubicBezTo>
                <a:cubicBezTo>
                  <a:pt x="641879" y="213794"/>
                  <a:pt x="647700" y="197919"/>
                  <a:pt x="647700" y="197919"/>
                </a:cubicBezTo>
                <a:cubicBezTo>
                  <a:pt x="649287" y="192627"/>
                  <a:pt x="648229" y="193686"/>
                  <a:pt x="647700" y="188394"/>
                </a:cubicBezTo>
                <a:cubicBezTo>
                  <a:pt x="647171" y="183102"/>
                  <a:pt x="644525" y="172519"/>
                  <a:pt x="644525" y="166169"/>
                </a:cubicBezTo>
                <a:cubicBezTo>
                  <a:pt x="644525" y="159819"/>
                  <a:pt x="645583" y="155586"/>
                  <a:pt x="647700" y="150294"/>
                </a:cubicBezTo>
                <a:cubicBezTo>
                  <a:pt x="649817" y="145002"/>
                  <a:pt x="656167" y="140769"/>
                  <a:pt x="657225" y="134419"/>
                </a:cubicBezTo>
                <a:cubicBezTo>
                  <a:pt x="658283" y="128069"/>
                  <a:pt x="653521" y="120661"/>
                  <a:pt x="654050" y="112194"/>
                </a:cubicBezTo>
                <a:cubicBezTo>
                  <a:pt x="654579" y="103727"/>
                  <a:pt x="654579" y="92086"/>
                  <a:pt x="660400" y="83619"/>
                </a:cubicBezTo>
                <a:cubicBezTo>
                  <a:pt x="666221" y="75152"/>
                  <a:pt x="681038" y="65627"/>
                  <a:pt x="688975" y="61394"/>
                </a:cubicBezTo>
                <a:cubicBezTo>
                  <a:pt x="696912" y="57161"/>
                  <a:pt x="699558" y="57690"/>
                  <a:pt x="708025" y="58219"/>
                </a:cubicBezTo>
                <a:cubicBezTo>
                  <a:pt x="716492" y="58748"/>
                  <a:pt x="731838" y="64569"/>
                  <a:pt x="739775" y="64569"/>
                </a:cubicBezTo>
                <a:cubicBezTo>
                  <a:pt x="747712" y="64569"/>
                  <a:pt x="749829" y="62981"/>
                  <a:pt x="755650" y="58219"/>
                </a:cubicBezTo>
                <a:cubicBezTo>
                  <a:pt x="761471" y="53457"/>
                  <a:pt x="774700" y="35994"/>
                  <a:pt x="774700" y="35994"/>
                </a:cubicBezTo>
                <a:cubicBezTo>
                  <a:pt x="779462" y="31761"/>
                  <a:pt x="776817" y="32819"/>
                  <a:pt x="784225" y="32819"/>
                </a:cubicBezTo>
                <a:cubicBezTo>
                  <a:pt x="791633" y="32819"/>
                  <a:pt x="805921" y="33348"/>
                  <a:pt x="819150" y="35994"/>
                </a:cubicBezTo>
                <a:cubicBezTo>
                  <a:pt x="832379" y="38640"/>
                  <a:pt x="851958" y="47107"/>
                  <a:pt x="863600" y="48694"/>
                </a:cubicBezTo>
                <a:cubicBezTo>
                  <a:pt x="875242" y="50281"/>
                  <a:pt x="881592" y="47636"/>
                  <a:pt x="889000" y="45519"/>
                </a:cubicBezTo>
                <a:cubicBezTo>
                  <a:pt x="896408" y="43402"/>
                  <a:pt x="902758" y="41286"/>
                  <a:pt x="908050" y="35994"/>
                </a:cubicBezTo>
                <a:cubicBezTo>
                  <a:pt x="913342" y="30702"/>
                  <a:pt x="920750" y="13769"/>
                  <a:pt x="920750" y="13769"/>
                </a:cubicBezTo>
                <a:cubicBezTo>
                  <a:pt x="924983" y="7948"/>
                  <a:pt x="926571" y="3186"/>
                  <a:pt x="933450" y="1069"/>
                </a:cubicBezTo>
                <a:cubicBezTo>
                  <a:pt x="940329" y="-1048"/>
                  <a:pt x="950913" y="540"/>
                  <a:pt x="962025" y="1069"/>
                </a:cubicBezTo>
                <a:cubicBezTo>
                  <a:pt x="973137" y="1598"/>
                  <a:pt x="988483" y="2657"/>
                  <a:pt x="1000125" y="4244"/>
                </a:cubicBezTo>
                <a:cubicBezTo>
                  <a:pt x="1011767" y="5831"/>
                  <a:pt x="1021821" y="9007"/>
                  <a:pt x="1031875" y="10594"/>
                </a:cubicBezTo>
                <a:cubicBezTo>
                  <a:pt x="1041929" y="12181"/>
                  <a:pt x="1051189" y="12975"/>
                  <a:pt x="1060450" y="1376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2549525" y="4800408"/>
            <a:ext cx="533518" cy="447869"/>
          </a:xfrm>
          <a:custGeom>
            <a:avLst/>
            <a:gdLst>
              <a:gd name="connsiteX0" fmla="*/ 0 w 533518"/>
              <a:gd name="connsiteY0" fmla="*/ 447869 h 447869"/>
              <a:gd name="connsiteX1" fmla="*/ 50800 w 533518"/>
              <a:gd name="connsiteY1" fmla="*/ 419294 h 447869"/>
              <a:gd name="connsiteX2" fmla="*/ 63500 w 533518"/>
              <a:gd name="connsiteY2" fmla="*/ 390719 h 447869"/>
              <a:gd name="connsiteX3" fmla="*/ 85725 w 533518"/>
              <a:gd name="connsiteY3" fmla="*/ 358969 h 447869"/>
              <a:gd name="connsiteX4" fmla="*/ 117475 w 533518"/>
              <a:gd name="connsiteY4" fmla="*/ 304994 h 447869"/>
              <a:gd name="connsiteX5" fmla="*/ 136525 w 533518"/>
              <a:gd name="connsiteY5" fmla="*/ 285944 h 447869"/>
              <a:gd name="connsiteX6" fmla="*/ 155575 w 533518"/>
              <a:gd name="connsiteY6" fmla="*/ 260544 h 447869"/>
              <a:gd name="connsiteX7" fmla="*/ 158750 w 533518"/>
              <a:gd name="connsiteY7" fmla="*/ 238319 h 447869"/>
              <a:gd name="connsiteX8" fmla="*/ 184150 w 533518"/>
              <a:gd name="connsiteY8" fmla="*/ 228794 h 447869"/>
              <a:gd name="connsiteX9" fmla="*/ 215900 w 533518"/>
              <a:gd name="connsiteY9" fmla="*/ 203394 h 447869"/>
              <a:gd name="connsiteX10" fmla="*/ 219075 w 533518"/>
              <a:gd name="connsiteY10" fmla="*/ 168469 h 447869"/>
              <a:gd name="connsiteX11" fmla="*/ 250825 w 533518"/>
              <a:gd name="connsiteY11" fmla="*/ 149419 h 447869"/>
              <a:gd name="connsiteX12" fmla="*/ 269875 w 533518"/>
              <a:gd name="connsiteY12" fmla="*/ 124019 h 447869"/>
              <a:gd name="connsiteX13" fmla="*/ 314325 w 533518"/>
              <a:gd name="connsiteY13" fmla="*/ 98619 h 447869"/>
              <a:gd name="connsiteX14" fmla="*/ 346075 w 533518"/>
              <a:gd name="connsiteY14" fmla="*/ 73219 h 447869"/>
              <a:gd name="connsiteX15" fmla="*/ 381000 w 533518"/>
              <a:gd name="connsiteY15" fmla="*/ 57344 h 447869"/>
              <a:gd name="connsiteX16" fmla="*/ 384175 w 533518"/>
              <a:gd name="connsiteY16" fmla="*/ 35119 h 447869"/>
              <a:gd name="connsiteX17" fmla="*/ 409575 w 533518"/>
              <a:gd name="connsiteY17" fmla="*/ 12894 h 447869"/>
              <a:gd name="connsiteX18" fmla="*/ 406400 w 533518"/>
              <a:gd name="connsiteY18" fmla="*/ 194 h 447869"/>
              <a:gd name="connsiteX19" fmla="*/ 457200 w 533518"/>
              <a:gd name="connsiteY19" fmla="*/ 22419 h 447869"/>
              <a:gd name="connsiteX20" fmla="*/ 488950 w 533518"/>
              <a:gd name="connsiteY20" fmla="*/ 28769 h 447869"/>
              <a:gd name="connsiteX21" fmla="*/ 508000 w 533518"/>
              <a:gd name="connsiteY21" fmla="*/ 38294 h 447869"/>
              <a:gd name="connsiteX22" fmla="*/ 533400 w 533518"/>
              <a:gd name="connsiteY22" fmla="*/ 47819 h 447869"/>
              <a:gd name="connsiteX23" fmla="*/ 517525 w 533518"/>
              <a:gd name="connsiteY23" fmla="*/ 76394 h 447869"/>
              <a:gd name="connsiteX24" fmla="*/ 517525 w 533518"/>
              <a:gd name="connsiteY24" fmla="*/ 108144 h 447869"/>
              <a:gd name="connsiteX25" fmla="*/ 530225 w 533518"/>
              <a:gd name="connsiteY25" fmla="*/ 136719 h 447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3518" h="447869">
                <a:moveTo>
                  <a:pt x="0" y="447869"/>
                </a:moveTo>
                <a:cubicBezTo>
                  <a:pt x="20108" y="438344"/>
                  <a:pt x="40217" y="428819"/>
                  <a:pt x="50800" y="419294"/>
                </a:cubicBezTo>
                <a:cubicBezTo>
                  <a:pt x="61383" y="409769"/>
                  <a:pt x="57679" y="400773"/>
                  <a:pt x="63500" y="390719"/>
                </a:cubicBezTo>
                <a:cubicBezTo>
                  <a:pt x="69321" y="380665"/>
                  <a:pt x="76729" y="373256"/>
                  <a:pt x="85725" y="358969"/>
                </a:cubicBezTo>
                <a:cubicBezTo>
                  <a:pt x="94721" y="344682"/>
                  <a:pt x="109008" y="317165"/>
                  <a:pt x="117475" y="304994"/>
                </a:cubicBezTo>
                <a:cubicBezTo>
                  <a:pt x="125942" y="292823"/>
                  <a:pt x="130175" y="293352"/>
                  <a:pt x="136525" y="285944"/>
                </a:cubicBezTo>
                <a:cubicBezTo>
                  <a:pt x="142875" y="278536"/>
                  <a:pt x="151871" y="268481"/>
                  <a:pt x="155575" y="260544"/>
                </a:cubicBezTo>
                <a:cubicBezTo>
                  <a:pt x="159279" y="252607"/>
                  <a:pt x="153988" y="243611"/>
                  <a:pt x="158750" y="238319"/>
                </a:cubicBezTo>
                <a:cubicBezTo>
                  <a:pt x="163513" y="233027"/>
                  <a:pt x="174625" y="234615"/>
                  <a:pt x="184150" y="228794"/>
                </a:cubicBezTo>
                <a:cubicBezTo>
                  <a:pt x="193675" y="222973"/>
                  <a:pt x="210079" y="213448"/>
                  <a:pt x="215900" y="203394"/>
                </a:cubicBezTo>
                <a:cubicBezTo>
                  <a:pt x="221721" y="193340"/>
                  <a:pt x="213254" y="177465"/>
                  <a:pt x="219075" y="168469"/>
                </a:cubicBezTo>
                <a:cubicBezTo>
                  <a:pt x="224896" y="159473"/>
                  <a:pt x="242358" y="156827"/>
                  <a:pt x="250825" y="149419"/>
                </a:cubicBezTo>
                <a:cubicBezTo>
                  <a:pt x="259292" y="142011"/>
                  <a:pt x="259292" y="132486"/>
                  <a:pt x="269875" y="124019"/>
                </a:cubicBezTo>
                <a:cubicBezTo>
                  <a:pt x="280458" y="115552"/>
                  <a:pt x="301625" y="107086"/>
                  <a:pt x="314325" y="98619"/>
                </a:cubicBezTo>
                <a:cubicBezTo>
                  <a:pt x="327025" y="90152"/>
                  <a:pt x="334963" y="80098"/>
                  <a:pt x="346075" y="73219"/>
                </a:cubicBezTo>
                <a:cubicBezTo>
                  <a:pt x="357187" y="66340"/>
                  <a:pt x="374650" y="63694"/>
                  <a:pt x="381000" y="57344"/>
                </a:cubicBezTo>
                <a:cubicBezTo>
                  <a:pt x="387350" y="50994"/>
                  <a:pt x="379413" y="42527"/>
                  <a:pt x="384175" y="35119"/>
                </a:cubicBezTo>
                <a:cubicBezTo>
                  <a:pt x="388938" y="27711"/>
                  <a:pt x="409575" y="12894"/>
                  <a:pt x="409575" y="12894"/>
                </a:cubicBezTo>
                <a:cubicBezTo>
                  <a:pt x="413279" y="7073"/>
                  <a:pt x="398462" y="-1394"/>
                  <a:pt x="406400" y="194"/>
                </a:cubicBezTo>
                <a:cubicBezTo>
                  <a:pt x="414338" y="1782"/>
                  <a:pt x="443442" y="17657"/>
                  <a:pt x="457200" y="22419"/>
                </a:cubicBezTo>
                <a:cubicBezTo>
                  <a:pt x="470958" y="27181"/>
                  <a:pt x="480483" y="26123"/>
                  <a:pt x="488950" y="28769"/>
                </a:cubicBezTo>
                <a:cubicBezTo>
                  <a:pt x="497417" y="31415"/>
                  <a:pt x="500592" y="35119"/>
                  <a:pt x="508000" y="38294"/>
                </a:cubicBezTo>
                <a:cubicBezTo>
                  <a:pt x="515408" y="41469"/>
                  <a:pt x="531813" y="41469"/>
                  <a:pt x="533400" y="47819"/>
                </a:cubicBezTo>
                <a:cubicBezTo>
                  <a:pt x="534988" y="54169"/>
                  <a:pt x="520171" y="66340"/>
                  <a:pt x="517525" y="76394"/>
                </a:cubicBezTo>
                <a:cubicBezTo>
                  <a:pt x="514879" y="86448"/>
                  <a:pt x="515408" y="98090"/>
                  <a:pt x="517525" y="108144"/>
                </a:cubicBezTo>
                <a:cubicBezTo>
                  <a:pt x="519642" y="118198"/>
                  <a:pt x="524933" y="127458"/>
                  <a:pt x="530225" y="13671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133600" y="4946652"/>
            <a:ext cx="933450" cy="1244681"/>
          </a:xfrm>
          <a:custGeom>
            <a:avLst/>
            <a:gdLst>
              <a:gd name="connsiteX0" fmla="*/ 933450 w 933450"/>
              <a:gd name="connsiteY0" fmla="*/ 0 h 1244681"/>
              <a:gd name="connsiteX1" fmla="*/ 863600 w 933450"/>
              <a:gd name="connsiteY1" fmla="*/ 41275 h 1244681"/>
              <a:gd name="connsiteX2" fmla="*/ 835025 w 933450"/>
              <a:gd name="connsiteY2" fmla="*/ 76200 h 1244681"/>
              <a:gd name="connsiteX3" fmla="*/ 815975 w 933450"/>
              <a:gd name="connsiteY3" fmla="*/ 111125 h 1244681"/>
              <a:gd name="connsiteX4" fmla="*/ 800100 w 933450"/>
              <a:gd name="connsiteY4" fmla="*/ 155575 h 1244681"/>
              <a:gd name="connsiteX5" fmla="*/ 774700 w 933450"/>
              <a:gd name="connsiteY5" fmla="*/ 200025 h 1244681"/>
              <a:gd name="connsiteX6" fmla="*/ 762000 w 933450"/>
              <a:gd name="connsiteY6" fmla="*/ 234950 h 1244681"/>
              <a:gd name="connsiteX7" fmla="*/ 746125 w 933450"/>
              <a:gd name="connsiteY7" fmla="*/ 254000 h 1244681"/>
              <a:gd name="connsiteX8" fmla="*/ 717550 w 933450"/>
              <a:gd name="connsiteY8" fmla="*/ 273050 h 1244681"/>
              <a:gd name="connsiteX9" fmla="*/ 688975 w 933450"/>
              <a:gd name="connsiteY9" fmla="*/ 292100 h 1244681"/>
              <a:gd name="connsiteX10" fmla="*/ 673100 w 933450"/>
              <a:gd name="connsiteY10" fmla="*/ 292100 h 1244681"/>
              <a:gd name="connsiteX11" fmla="*/ 657225 w 933450"/>
              <a:gd name="connsiteY11" fmla="*/ 327025 h 1244681"/>
              <a:gd name="connsiteX12" fmla="*/ 644525 w 933450"/>
              <a:gd name="connsiteY12" fmla="*/ 374650 h 1244681"/>
              <a:gd name="connsiteX13" fmla="*/ 615950 w 933450"/>
              <a:gd name="connsiteY13" fmla="*/ 412750 h 1244681"/>
              <a:gd name="connsiteX14" fmla="*/ 596900 w 933450"/>
              <a:gd name="connsiteY14" fmla="*/ 457200 h 1244681"/>
              <a:gd name="connsiteX15" fmla="*/ 581025 w 933450"/>
              <a:gd name="connsiteY15" fmla="*/ 488950 h 1244681"/>
              <a:gd name="connsiteX16" fmla="*/ 584200 w 933450"/>
              <a:gd name="connsiteY16" fmla="*/ 546100 h 1244681"/>
              <a:gd name="connsiteX17" fmla="*/ 581025 w 933450"/>
              <a:gd name="connsiteY17" fmla="*/ 612775 h 1244681"/>
              <a:gd name="connsiteX18" fmla="*/ 581025 w 933450"/>
              <a:gd name="connsiteY18" fmla="*/ 669925 h 1244681"/>
              <a:gd name="connsiteX19" fmla="*/ 574675 w 933450"/>
              <a:gd name="connsiteY19" fmla="*/ 695325 h 1244681"/>
              <a:gd name="connsiteX20" fmla="*/ 568325 w 933450"/>
              <a:gd name="connsiteY20" fmla="*/ 717550 h 1244681"/>
              <a:gd name="connsiteX21" fmla="*/ 517525 w 933450"/>
              <a:gd name="connsiteY21" fmla="*/ 768350 h 1244681"/>
              <a:gd name="connsiteX22" fmla="*/ 514350 w 933450"/>
              <a:gd name="connsiteY22" fmla="*/ 809625 h 1244681"/>
              <a:gd name="connsiteX23" fmla="*/ 501650 w 933450"/>
              <a:gd name="connsiteY23" fmla="*/ 847725 h 1244681"/>
              <a:gd name="connsiteX24" fmla="*/ 476250 w 933450"/>
              <a:gd name="connsiteY24" fmla="*/ 892175 h 1244681"/>
              <a:gd name="connsiteX25" fmla="*/ 457200 w 933450"/>
              <a:gd name="connsiteY25" fmla="*/ 933450 h 1244681"/>
              <a:gd name="connsiteX26" fmla="*/ 425450 w 933450"/>
              <a:gd name="connsiteY26" fmla="*/ 958850 h 1244681"/>
              <a:gd name="connsiteX27" fmla="*/ 441325 w 933450"/>
              <a:gd name="connsiteY27" fmla="*/ 996950 h 1244681"/>
              <a:gd name="connsiteX28" fmla="*/ 444500 w 933450"/>
              <a:gd name="connsiteY28" fmla="*/ 1044575 h 1244681"/>
              <a:gd name="connsiteX29" fmla="*/ 454025 w 933450"/>
              <a:gd name="connsiteY29" fmla="*/ 1092200 h 1244681"/>
              <a:gd name="connsiteX30" fmla="*/ 457200 w 933450"/>
              <a:gd name="connsiteY30" fmla="*/ 1108075 h 1244681"/>
              <a:gd name="connsiteX31" fmla="*/ 415925 w 933450"/>
              <a:gd name="connsiteY31" fmla="*/ 1123950 h 1244681"/>
              <a:gd name="connsiteX32" fmla="*/ 377825 w 933450"/>
              <a:gd name="connsiteY32" fmla="*/ 1136650 h 1244681"/>
              <a:gd name="connsiteX33" fmla="*/ 317500 w 933450"/>
              <a:gd name="connsiteY33" fmla="*/ 1155700 h 1244681"/>
              <a:gd name="connsiteX34" fmla="*/ 288925 w 933450"/>
              <a:gd name="connsiteY34" fmla="*/ 1177925 h 1244681"/>
              <a:gd name="connsiteX35" fmla="*/ 238125 w 933450"/>
              <a:gd name="connsiteY35" fmla="*/ 1193800 h 1244681"/>
              <a:gd name="connsiteX36" fmla="*/ 190500 w 933450"/>
              <a:gd name="connsiteY36" fmla="*/ 1203325 h 1244681"/>
              <a:gd name="connsiteX37" fmla="*/ 171450 w 933450"/>
              <a:gd name="connsiteY37" fmla="*/ 1219200 h 1244681"/>
              <a:gd name="connsiteX38" fmla="*/ 136525 w 933450"/>
              <a:gd name="connsiteY38" fmla="*/ 1231900 h 1244681"/>
              <a:gd name="connsiteX39" fmla="*/ 95250 w 933450"/>
              <a:gd name="connsiteY39" fmla="*/ 1244600 h 1244681"/>
              <a:gd name="connsiteX40" fmla="*/ 0 w 933450"/>
              <a:gd name="connsiteY40" fmla="*/ 1225550 h 124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33450" h="1244681">
                <a:moveTo>
                  <a:pt x="933450" y="0"/>
                </a:moveTo>
                <a:cubicBezTo>
                  <a:pt x="906727" y="14287"/>
                  <a:pt x="880004" y="28575"/>
                  <a:pt x="863600" y="41275"/>
                </a:cubicBezTo>
                <a:cubicBezTo>
                  <a:pt x="847196" y="53975"/>
                  <a:pt x="842962" y="64558"/>
                  <a:pt x="835025" y="76200"/>
                </a:cubicBezTo>
                <a:cubicBezTo>
                  <a:pt x="827087" y="87842"/>
                  <a:pt x="821796" y="97896"/>
                  <a:pt x="815975" y="111125"/>
                </a:cubicBezTo>
                <a:cubicBezTo>
                  <a:pt x="810154" y="124354"/>
                  <a:pt x="806979" y="140758"/>
                  <a:pt x="800100" y="155575"/>
                </a:cubicBezTo>
                <a:cubicBezTo>
                  <a:pt x="793221" y="170392"/>
                  <a:pt x="781050" y="186796"/>
                  <a:pt x="774700" y="200025"/>
                </a:cubicBezTo>
                <a:cubicBezTo>
                  <a:pt x="768350" y="213254"/>
                  <a:pt x="766762" y="225954"/>
                  <a:pt x="762000" y="234950"/>
                </a:cubicBezTo>
                <a:cubicBezTo>
                  <a:pt x="757238" y="243946"/>
                  <a:pt x="753533" y="247650"/>
                  <a:pt x="746125" y="254000"/>
                </a:cubicBezTo>
                <a:cubicBezTo>
                  <a:pt x="738717" y="260350"/>
                  <a:pt x="717550" y="273050"/>
                  <a:pt x="717550" y="273050"/>
                </a:cubicBezTo>
                <a:cubicBezTo>
                  <a:pt x="708025" y="279400"/>
                  <a:pt x="696383" y="288925"/>
                  <a:pt x="688975" y="292100"/>
                </a:cubicBezTo>
                <a:cubicBezTo>
                  <a:pt x="681567" y="295275"/>
                  <a:pt x="678392" y="286279"/>
                  <a:pt x="673100" y="292100"/>
                </a:cubicBezTo>
                <a:cubicBezTo>
                  <a:pt x="667808" y="297921"/>
                  <a:pt x="661987" y="313267"/>
                  <a:pt x="657225" y="327025"/>
                </a:cubicBezTo>
                <a:cubicBezTo>
                  <a:pt x="652463" y="340783"/>
                  <a:pt x="651404" y="360363"/>
                  <a:pt x="644525" y="374650"/>
                </a:cubicBezTo>
                <a:cubicBezTo>
                  <a:pt x="637646" y="388938"/>
                  <a:pt x="623887" y="398992"/>
                  <a:pt x="615950" y="412750"/>
                </a:cubicBezTo>
                <a:cubicBezTo>
                  <a:pt x="608012" y="426508"/>
                  <a:pt x="602721" y="444500"/>
                  <a:pt x="596900" y="457200"/>
                </a:cubicBezTo>
                <a:cubicBezTo>
                  <a:pt x="591079" y="469900"/>
                  <a:pt x="583142" y="474133"/>
                  <a:pt x="581025" y="488950"/>
                </a:cubicBezTo>
                <a:cubicBezTo>
                  <a:pt x="578908" y="503767"/>
                  <a:pt x="584200" y="525463"/>
                  <a:pt x="584200" y="546100"/>
                </a:cubicBezTo>
                <a:cubicBezTo>
                  <a:pt x="584200" y="566737"/>
                  <a:pt x="581554" y="592138"/>
                  <a:pt x="581025" y="612775"/>
                </a:cubicBezTo>
                <a:cubicBezTo>
                  <a:pt x="580496" y="633412"/>
                  <a:pt x="582083" y="656167"/>
                  <a:pt x="581025" y="669925"/>
                </a:cubicBezTo>
                <a:cubicBezTo>
                  <a:pt x="579967" y="683683"/>
                  <a:pt x="576792" y="687388"/>
                  <a:pt x="574675" y="695325"/>
                </a:cubicBezTo>
                <a:cubicBezTo>
                  <a:pt x="572558" y="703262"/>
                  <a:pt x="577850" y="705379"/>
                  <a:pt x="568325" y="717550"/>
                </a:cubicBezTo>
                <a:cubicBezTo>
                  <a:pt x="558800" y="729721"/>
                  <a:pt x="526521" y="753004"/>
                  <a:pt x="517525" y="768350"/>
                </a:cubicBezTo>
                <a:cubicBezTo>
                  <a:pt x="508529" y="783696"/>
                  <a:pt x="516996" y="796396"/>
                  <a:pt x="514350" y="809625"/>
                </a:cubicBezTo>
                <a:cubicBezTo>
                  <a:pt x="511704" y="822854"/>
                  <a:pt x="508000" y="833967"/>
                  <a:pt x="501650" y="847725"/>
                </a:cubicBezTo>
                <a:cubicBezTo>
                  <a:pt x="495300" y="861483"/>
                  <a:pt x="483658" y="877888"/>
                  <a:pt x="476250" y="892175"/>
                </a:cubicBezTo>
                <a:cubicBezTo>
                  <a:pt x="468842" y="906462"/>
                  <a:pt x="465667" y="922338"/>
                  <a:pt x="457200" y="933450"/>
                </a:cubicBezTo>
                <a:cubicBezTo>
                  <a:pt x="448733" y="944562"/>
                  <a:pt x="428096" y="948267"/>
                  <a:pt x="425450" y="958850"/>
                </a:cubicBezTo>
                <a:cubicBezTo>
                  <a:pt x="422804" y="969433"/>
                  <a:pt x="438150" y="982663"/>
                  <a:pt x="441325" y="996950"/>
                </a:cubicBezTo>
                <a:cubicBezTo>
                  <a:pt x="444500" y="1011237"/>
                  <a:pt x="442383" y="1028700"/>
                  <a:pt x="444500" y="1044575"/>
                </a:cubicBezTo>
                <a:cubicBezTo>
                  <a:pt x="446617" y="1060450"/>
                  <a:pt x="454025" y="1092200"/>
                  <a:pt x="454025" y="1092200"/>
                </a:cubicBezTo>
                <a:cubicBezTo>
                  <a:pt x="456142" y="1102783"/>
                  <a:pt x="463550" y="1102783"/>
                  <a:pt x="457200" y="1108075"/>
                </a:cubicBezTo>
                <a:cubicBezTo>
                  <a:pt x="450850" y="1113367"/>
                  <a:pt x="429154" y="1119188"/>
                  <a:pt x="415925" y="1123950"/>
                </a:cubicBezTo>
                <a:cubicBezTo>
                  <a:pt x="402696" y="1128712"/>
                  <a:pt x="377825" y="1136650"/>
                  <a:pt x="377825" y="1136650"/>
                </a:cubicBezTo>
                <a:cubicBezTo>
                  <a:pt x="361421" y="1141942"/>
                  <a:pt x="332317" y="1148821"/>
                  <a:pt x="317500" y="1155700"/>
                </a:cubicBezTo>
                <a:cubicBezTo>
                  <a:pt x="302683" y="1162579"/>
                  <a:pt x="302154" y="1171575"/>
                  <a:pt x="288925" y="1177925"/>
                </a:cubicBezTo>
                <a:cubicBezTo>
                  <a:pt x="275696" y="1184275"/>
                  <a:pt x="254529" y="1189567"/>
                  <a:pt x="238125" y="1193800"/>
                </a:cubicBezTo>
                <a:cubicBezTo>
                  <a:pt x="221721" y="1198033"/>
                  <a:pt x="201612" y="1199092"/>
                  <a:pt x="190500" y="1203325"/>
                </a:cubicBezTo>
                <a:cubicBezTo>
                  <a:pt x="179387" y="1207558"/>
                  <a:pt x="180446" y="1214438"/>
                  <a:pt x="171450" y="1219200"/>
                </a:cubicBezTo>
                <a:cubicBezTo>
                  <a:pt x="162454" y="1223962"/>
                  <a:pt x="149225" y="1227667"/>
                  <a:pt x="136525" y="1231900"/>
                </a:cubicBezTo>
                <a:cubicBezTo>
                  <a:pt x="123825" y="1236133"/>
                  <a:pt x="118004" y="1245658"/>
                  <a:pt x="95250" y="1244600"/>
                </a:cubicBezTo>
                <a:cubicBezTo>
                  <a:pt x="72496" y="1243542"/>
                  <a:pt x="36248" y="1234546"/>
                  <a:pt x="0" y="122555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1109214" y="5548838"/>
            <a:ext cx="492237" cy="523350"/>
          </a:xfrm>
          <a:custGeom>
            <a:avLst/>
            <a:gdLst>
              <a:gd name="connsiteX0" fmla="*/ 124276 w 492237"/>
              <a:gd name="connsiteY0" fmla="*/ 394762 h 523350"/>
              <a:gd name="connsiteX1" fmla="*/ 233813 w 492237"/>
              <a:gd name="connsiteY1" fmla="*/ 356662 h 523350"/>
              <a:gd name="connsiteX2" fmla="*/ 333826 w 492237"/>
              <a:gd name="connsiteY2" fmla="*/ 275700 h 523350"/>
              <a:gd name="connsiteX3" fmla="*/ 395738 w 492237"/>
              <a:gd name="connsiteY3" fmla="*/ 180450 h 523350"/>
              <a:gd name="connsiteX4" fmla="*/ 448126 w 492237"/>
              <a:gd name="connsiteY4" fmla="*/ 113775 h 523350"/>
              <a:gd name="connsiteX5" fmla="*/ 486226 w 492237"/>
              <a:gd name="connsiteY5" fmla="*/ 37575 h 523350"/>
              <a:gd name="connsiteX6" fmla="*/ 486226 w 492237"/>
              <a:gd name="connsiteY6" fmla="*/ 9000 h 523350"/>
              <a:gd name="connsiteX7" fmla="*/ 429076 w 492237"/>
              <a:gd name="connsiteY7" fmla="*/ 4237 h 523350"/>
              <a:gd name="connsiteX8" fmla="*/ 381451 w 492237"/>
              <a:gd name="connsiteY8" fmla="*/ 66150 h 523350"/>
              <a:gd name="connsiteX9" fmla="*/ 376688 w 492237"/>
              <a:gd name="connsiteY9" fmla="*/ 123300 h 523350"/>
              <a:gd name="connsiteX10" fmla="*/ 381451 w 492237"/>
              <a:gd name="connsiteY10" fmla="*/ 170925 h 523350"/>
              <a:gd name="connsiteX11" fmla="*/ 357638 w 492237"/>
              <a:gd name="connsiteY11" fmla="*/ 199500 h 523350"/>
              <a:gd name="connsiteX12" fmla="*/ 338588 w 492237"/>
              <a:gd name="connsiteY12" fmla="*/ 175687 h 523350"/>
              <a:gd name="connsiteX13" fmla="*/ 286201 w 492237"/>
              <a:gd name="connsiteY13" fmla="*/ 175687 h 523350"/>
              <a:gd name="connsiteX14" fmla="*/ 219526 w 492237"/>
              <a:gd name="connsiteY14" fmla="*/ 194737 h 523350"/>
              <a:gd name="connsiteX15" fmla="*/ 214763 w 492237"/>
              <a:gd name="connsiteY15" fmla="*/ 189975 h 523350"/>
              <a:gd name="connsiteX16" fmla="*/ 243338 w 492237"/>
              <a:gd name="connsiteY16" fmla="*/ 123300 h 523350"/>
              <a:gd name="connsiteX17" fmla="*/ 257626 w 492237"/>
              <a:gd name="connsiteY17" fmla="*/ 75675 h 523350"/>
              <a:gd name="connsiteX18" fmla="*/ 200476 w 492237"/>
              <a:gd name="connsiteY18" fmla="*/ 75675 h 523350"/>
              <a:gd name="connsiteX19" fmla="*/ 171901 w 492237"/>
              <a:gd name="connsiteY19" fmla="*/ 85200 h 523350"/>
              <a:gd name="connsiteX20" fmla="*/ 210001 w 492237"/>
              <a:gd name="connsiteY20" fmla="*/ 104250 h 523350"/>
              <a:gd name="connsiteX21" fmla="*/ 224288 w 492237"/>
              <a:gd name="connsiteY21" fmla="*/ 123300 h 523350"/>
              <a:gd name="connsiteX22" fmla="*/ 210001 w 492237"/>
              <a:gd name="connsiteY22" fmla="*/ 147112 h 523350"/>
              <a:gd name="connsiteX23" fmla="*/ 157613 w 492237"/>
              <a:gd name="connsiteY23" fmla="*/ 166162 h 523350"/>
              <a:gd name="connsiteX24" fmla="*/ 171901 w 492237"/>
              <a:gd name="connsiteY24" fmla="*/ 213787 h 523350"/>
              <a:gd name="connsiteX25" fmla="*/ 186188 w 492237"/>
              <a:gd name="connsiteY25" fmla="*/ 247125 h 523350"/>
              <a:gd name="connsiteX26" fmla="*/ 186188 w 492237"/>
              <a:gd name="connsiteY26" fmla="*/ 266175 h 523350"/>
              <a:gd name="connsiteX27" fmla="*/ 138563 w 492237"/>
              <a:gd name="connsiteY27" fmla="*/ 280462 h 523350"/>
              <a:gd name="connsiteX28" fmla="*/ 86176 w 492237"/>
              <a:gd name="connsiteY28" fmla="*/ 289987 h 523350"/>
              <a:gd name="connsiteX29" fmla="*/ 67126 w 492237"/>
              <a:gd name="connsiteY29" fmla="*/ 299512 h 523350"/>
              <a:gd name="connsiteX30" fmla="*/ 38551 w 492237"/>
              <a:gd name="connsiteY30" fmla="*/ 332850 h 523350"/>
              <a:gd name="connsiteX31" fmla="*/ 52838 w 492237"/>
              <a:gd name="connsiteY31" fmla="*/ 385237 h 523350"/>
              <a:gd name="connsiteX32" fmla="*/ 86176 w 492237"/>
              <a:gd name="connsiteY32" fmla="*/ 442387 h 523350"/>
              <a:gd name="connsiteX33" fmla="*/ 19501 w 492237"/>
              <a:gd name="connsiteY33" fmla="*/ 456675 h 523350"/>
              <a:gd name="connsiteX34" fmla="*/ 451 w 492237"/>
              <a:gd name="connsiteY34" fmla="*/ 466200 h 523350"/>
              <a:gd name="connsiteX35" fmla="*/ 33788 w 492237"/>
              <a:gd name="connsiteY35" fmla="*/ 523350 h 52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37" h="523350">
                <a:moveTo>
                  <a:pt x="124276" y="394762"/>
                </a:moveTo>
                <a:cubicBezTo>
                  <a:pt x="161582" y="385634"/>
                  <a:pt x="198888" y="376506"/>
                  <a:pt x="233813" y="356662"/>
                </a:cubicBezTo>
                <a:cubicBezTo>
                  <a:pt x="268738" y="336818"/>
                  <a:pt x="306838" y="305069"/>
                  <a:pt x="333826" y="275700"/>
                </a:cubicBezTo>
                <a:cubicBezTo>
                  <a:pt x="360814" y="246331"/>
                  <a:pt x="376688" y="207437"/>
                  <a:pt x="395738" y="180450"/>
                </a:cubicBezTo>
                <a:cubicBezTo>
                  <a:pt x="414788" y="153463"/>
                  <a:pt x="433045" y="137588"/>
                  <a:pt x="448126" y="113775"/>
                </a:cubicBezTo>
                <a:cubicBezTo>
                  <a:pt x="463207" y="89962"/>
                  <a:pt x="479876" y="55037"/>
                  <a:pt x="486226" y="37575"/>
                </a:cubicBezTo>
                <a:cubicBezTo>
                  <a:pt x="492576" y="20113"/>
                  <a:pt x="495751" y="14556"/>
                  <a:pt x="486226" y="9000"/>
                </a:cubicBezTo>
                <a:cubicBezTo>
                  <a:pt x="476701" y="3444"/>
                  <a:pt x="446539" y="-5288"/>
                  <a:pt x="429076" y="4237"/>
                </a:cubicBezTo>
                <a:cubicBezTo>
                  <a:pt x="411614" y="13762"/>
                  <a:pt x="390182" y="46306"/>
                  <a:pt x="381451" y="66150"/>
                </a:cubicBezTo>
                <a:cubicBezTo>
                  <a:pt x="372720" y="85994"/>
                  <a:pt x="376688" y="105838"/>
                  <a:pt x="376688" y="123300"/>
                </a:cubicBezTo>
                <a:cubicBezTo>
                  <a:pt x="376688" y="140762"/>
                  <a:pt x="384626" y="158225"/>
                  <a:pt x="381451" y="170925"/>
                </a:cubicBezTo>
                <a:cubicBezTo>
                  <a:pt x="378276" y="183625"/>
                  <a:pt x="364782" y="198706"/>
                  <a:pt x="357638" y="199500"/>
                </a:cubicBezTo>
                <a:cubicBezTo>
                  <a:pt x="350494" y="200294"/>
                  <a:pt x="350494" y="179656"/>
                  <a:pt x="338588" y="175687"/>
                </a:cubicBezTo>
                <a:cubicBezTo>
                  <a:pt x="326682" y="171718"/>
                  <a:pt x="306045" y="172512"/>
                  <a:pt x="286201" y="175687"/>
                </a:cubicBezTo>
                <a:cubicBezTo>
                  <a:pt x="266357" y="178862"/>
                  <a:pt x="219526" y="194737"/>
                  <a:pt x="219526" y="194737"/>
                </a:cubicBezTo>
                <a:cubicBezTo>
                  <a:pt x="207620" y="197118"/>
                  <a:pt x="210794" y="201881"/>
                  <a:pt x="214763" y="189975"/>
                </a:cubicBezTo>
                <a:cubicBezTo>
                  <a:pt x="218732" y="178069"/>
                  <a:pt x="236194" y="142350"/>
                  <a:pt x="243338" y="123300"/>
                </a:cubicBezTo>
                <a:cubicBezTo>
                  <a:pt x="250482" y="104250"/>
                  <a:pt x="264770" y="83612"/>
                  <a:pt x="257626" y="75675"/>
                </a:cubicBezTo>
                <a:cubicBezTo>
                  <a:pt x="250482" y="67738"/>
                  <a:pt x="214763" y="74088"/>
                  <a:pt x="200476" y="75675"/>
                </a:cubicBezTo>
                <a:cubicBezTo>
                  <a:pt x="186189" y="77262"/>
                  <a:pt x="170314" y="80438"/>
                  <a:pt x="171901" y="85200"/>
                </a:cubicBezTo>
                <a:cubicBezTo>
                  <a:pt x="173488" y="89962"/>
                  <a:pt x="210001" y="104250"/>
                  <a:pt x="210001" y="104250"/>
                </a:cubicBezTo>
                <a:cubicBezTo>
                  <a:pt x="218732" y="110600"/>
                  <a:pt x="224288" y="116156"/>
                  <a:pt x="224288" y="123300"/>
                </a:cubicBezTo>
                <a:cubicBezTo>
                  <a:pt x="224288" y="130444"/>
                  <a:pt x="221114" y="139968"/>
                  <a:pt x="210001" y="147112"/>
                </a:cubicBezTo>
                <a:cubicBezTo>
                  <a:pt x="198889" y="154256"/>
                  <a:pt x="163963" y="155050"/>
                  <a:pt x="157613" y="166162"/>
                </a:cubicBezTo>
                <a:cubicBezTo>
                  <a:pt x="151263" y="177274"/>
                  <a:pt x="167139" y="200293"/>
                  <a:pt x="171901" y="213787"/>
                </a:cubicBezTo>
                <a:cubicBezTo>
                  <a:pt x="176663" y="227281"/>
                  <a:pt x="186188" y="247125"/>
                  <a:pt x="186188" y="247125"/>
                </a:cubicBezTo>
                <a:cubicBezTo>
                  <a:pt x="188569" y="255856"/>
                  <a:pt x="194126" y="260619"/>
                  <a:pt x="186188" y="266175"/>
                </a:cubicBezTo>
                <a:cubicBezTo>
                  <a:pt x="178250" y="271731"/>
                  <a:pt x="155232" y="276493"/>
                  <a:pt x="138563" y="280462"/>
                </a:cubicBezTo>
                <a:cubicBezTo>
                  <a:pt x="121894" y="284431"/>
                  <a:pt x="86176" y="289987"/>
                  <a:pt x="86176" y="289987"/>
                </a:cubicBezTo>
                <a:cubicBezTo>
                  <a:pt x="74270" y="293162"/>
                  <a:pt x="75063" y="292368"/>
                  <a:pt x="67126" y="299512"/>
                </a:cubicBezTo>
                <a:cubicBezTo>
                  <a:pt x="59188" y="306656"/>
                  <a:pt x="40932" y="318563"/>
                  <a:pt x="38551" y="332850"/>
                </a:cubicBezTo>
                <a:cubicBezTo>
                  <a:pt x="36170" y="347137"/>
                  <a:pt x="44901" y="366981"/>
                  <a:pt x="52838" y="385237"/>
                </a:cubicBezTo>
                <a:cubicBezTo>
                  <a:pt x="60775" y="403493"/>
                  <a:pt x="91732" y="430481"/>
                  <a:pt x="86176" y="442387"/>
                </a:cubicBezTo>
                <a:cubicBezTo>
                  <a:pt x="80620" y="454293"/>
                  <a:pt x="19501" y="456675"/>
                  <a:pt x="19501" y="456675"/>
                </a:cubicBezTo>
                <a:cubicBezTo>
                  <a:pt x="5214" y="460644"/>
                  <a:pt x="-1930" y="455088"/>
                  <a:pt x="451" y="466200"/>
                </a:cubicBezTo>
                <a:cubicBezTo>
                  <a:pt x="2832" y="477313"/>
                  <a:pt x="18310" y="500331"/>
                  <a:pt x="33788" y="523350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6400799" y="1030222"/>
            <a:ext cx="423862" cy="574740"/>
          </a:xfrm>
          <a:custGeom>
            <a:avLst/>
            <a:gdLst>
              <a:gd name="connsiteX0" fmla="*/ 423862 w 423862"/>
              <a:gd name="connsiteY0" fmla="*/ 41340 h 574740"/>
              <a:gd name="connsiteX1" fmla="*/ 390525 w 423862"/>
              <a:gd name="connsiteY1" fmla="*/ 3240 h 574740"/>
              <a:gd name="connsiteX2" fmla="*/ 352425 w 423862"/>
              <a:gd name="connsiteY2" fmla="*/ 8003 h 574740"/>
              <a:gd name="connsiteX3" fmla="*/ 333375 w 423862"/>
              <a:gd name="connsiteY3" fmla="*/ 55628 h 574740"/>
              <a:gd name="connsiteX4" fmla="*/ 290512 w 423862"/>
              <a:gd name="connsiteY4" fmla="*/ 79440 h 574740"/>
              <a:gd name="connsiteX5" fmla="*/ 257175 w 423862"/>
              <a:gd name="connsiteY5" fmla="*/ 122303 h 574740"/>
              <a:gd name="connsiteX6" fmla="*/ 238125 w 423862"/>
              <a:gd name="connsiteY6" fmla="*/ 141353 h 574740"/>
              <a:gd name="connsiteX7" fmla="*/ 195262 w 423862"/>
              <a:gd name="connsiteY7" fmla="*/ 131828 h 574740"/>
              <a:gd name="connsiteX8" fmla="*/ 128587 w 423862"/>
              <a:gd name="connsiteY8" fmla="*/ 136590 h 574740"/>
              <a:gd name="connsiteX9" fmla="*/ 128587 w 423862"/>
              <a:gd name="connsiteY9" fmla="*/ 174690 h 574740"/>
              <a:gd name="connsiteX10" fmla="*/ 123825 w 423862"/>
              <a:gd name="connsiteY10" fmla="*/ 222315 h 574740"/>
              <a:gd name="connsiteX11" fmla="*/ 133350 w 423862"/>
              <a:gd name="connsiteY11" fmla="*/ 255653 h 574740"/>
              <a:gd name="connsiteX12" fmla="*/ 180975 w 423862"/>
              <a:gd name="connsiteY12" fmla="*/ 279465 h 574740"/>
              <a:gd name="connsiteX13" fmla="*/ 195262 w 423862"/>
              <a:gd name="connsiteY13" fmla="*/ 298515 h 574740"/>
              <a:gd name="connsiteX14" fmla="*/ 214312 w 423862"/>
              <a:gd name="connsiteY14" fmla="*/ 312803 h 574740"/>
              <a:gd name="connsiteX15" fmla="*/ 200025 w 423862"/>
              <a:gd name="connsiteY15" fmla="*/ 331853 h 574740"/>
              <a:gd name="connsiteX16" fmla="*/ 180975 w 423862"/>
              <a:gd name="connsiteY16" fmla="*/ 350903 h 574740"/>
              <a:gd name="connsiteX17" fmla="*/ 180975 w 423862"/>
              <a:gd name="connsiteY17" fmla="*/ 384240 h 574740"/>
              <a:gd name="connsiteX18" fmla="*/ 190500 w 423862"/>
              <a:gd name="connsiteY18" fmla="*/ 398528 h 574740"/>
              <a:gd name="connsiteX19" fmla="*/ 176212 w 423862"/>
              <a:gd name="connsiteY19" fmla="*/ 417578 h 574740"/>
              <a:gd name="connsiteX20" fmla="*/ 180975 w 423862"/>
              <a:gd name="connsiteY20" fmla="*/ 446153 h 574740"/>
              <a:gd name="connsiteX21" fmla="*/ 147637 w 423862"/>
              <a:gd name="connsiteY21" fmla="*/ 489015 h 574740"/>
              <a:gd name="connsiteX22" fmla="*/ 147637 w 423862"/>
              <a:gd name="connsiteY22" fmla="*/ 503303 h 574740"/>
              <a:gd name="connsiteX23" fmla="*/ 147637 w 423862"/>
              <a:gd name="connsiteY23" fmla="*/ 522353 h 574740"/>
              <a:gd name="connsiteX24" fmla="*/ 142875 w 423862"/>
              <a:gd name="connsiteY24" fmla="*/ 536640 h 574740"/>
              <a:gd name="connsiteX25" fmla="*/ 109537 w 423862"/>
              <a:gd name="connsiteY25" fmla="*/ 541403 h 574740"/>
              <a:gd name="connsiteX26" fmla="*/ 76200 w 423862"/>
              <a:gd name="connsiteY26" fmla="*/ 541403 h 574740"/>
              <a:gd name="connsiteX27" fmla="*/ 47625 w 423862"/>
              <a:gd name="connsiteY27" fmla="*/ 560453 h 574740"/>
              <a:gd name="connsiteX28" fmla="*/ 0 w 423862"/>
              <a:gd name="connsiteY28" fmla="*/ 574740 h 574740"/>
              <a:gd name="connsiteX29" fmla="*/ 0 w 423862"/>
              <a:gd name="connsiteY29" fmla="*/ 574740 h 57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23862" h="574740">
                <a:moveTo>
                  <a:pt x="423862" y="41340"/>
                </a:moveTo>
                <a:cubicBezTo>
                  <a:pt x="413146" y="25068"/>
                  <a:pt x="402431" y="8796"/>
                  <a:pt x="390525" y="3240"/>
                </a:cubicBezTo>
                <a:cubicBezTo>
                  <a:pt x="378619" y="-2316"/>
                  <a:pt x="361950" y="-728"/>
                  <a:pt x="352425" y="8003"/>
                </a:cubicBezTo>
                <a:cubicBezTo>
                  <a:pt x="342900" y="16734"/>
                  <a:pt x="343694" y="43722"/>
                  <a:pt x="333375" y="55628"/>
                </a:cubicBezTo>
                <a:cubicBezTo>
                  <a:pt x="323056" y="67534"/>
                  <a:pt x="303212" y="68328"/>
                  <a:pt x="290512" y="79440"/>
                </a:cubicBezTo>
                <a:cubicBezTo>
                  <a:pt x="277812" y="90552"/>
                  <a:pt x="265906" y="111984"/>
                  <a:pt x="257175" y="122303"/>
                </a:cubicBezTo>
                <a:cubicBezTo>
                  <a:pt x="248444" y="132622"/>
                  <a:pt x="248444" y="139766"/>
                  <a:pt x="238125" y="141353"/>
                </a:cubicBezTo>
                <a:cubicBezTo>
                  <a:pt x="227806" y="142941"/>
                  <a:pt x="213518" y="132622"/>
                  <a:pt x="195262" y="131828"/>
                </a:cubicBezTo>
                <a:cubicBezTo>
                  <a:pt x="177006" y="131034"/>
                  <a:pt x="139699" y="129446"/>
                  <a:pt x="128587" y="136590"/>
                </a:cubicBezTo>
                <a:cubicBezTo>
                  <a:pt x="117474" y="143734"/>
                  <a:pt x="129381" y="160403"/>
                  <a:pt x="128587" y="174690"/>
                </a:cubicBezTo>
                <a:cubicBezTo>
                  <a:pt x="127793" y="188977"/>
                  <a:pt x="123031" y="208821"/>
                  <a:pt x="123825" y="222315"/>
                </a:cubicBezTo>
                <a:cubicBezTo>
                  <a:pt x="124619" y="235809"/>
                  <a:pt x="123825" y="246128"/>
                  <a:pt x="133350" y="255653"/>
                </a:cubicBezTo>
                <a:cubicBezTo>
                  <a:pt x="142875" y="265178"/>
                  <a:pt x="180975" y="279465"/>
                  <a:pt x="180975" y="279465"/>
                </a:cubicBezTo>
                <a:cubicBezTo>
                  <a:pt x="191294" y="286609"/>
                  <a:pt x="195262" y="298515"/>
                  <a:pt x="195262" y="298515"/>
                </a:cubicBezTo>
                <a:cubicBezTo>
                  <a:pt x="200818" y="304071"/>
                  <a:pt x="214312" y="312803"/>
                  <a:pt x="214312" y="312803"/>
                </a:cubicBezTo>
                <a:cubicBezTo>
                  <a:pt x="215106" y="318359"/>
                  <a:pt x="200025" y="331853"/>
                  <a:pt x="200025" y="331853"/>
                </a:cubicBezTo>
                <a:cubicBezTo>
                  <a:pt x="194469" y="338203"/>
                  <a:pt x="184150" y="342172"/>
                  <a:pt x="180975" y="350903"/>
                </a:cubicBezTo>
                <a:cubicBezTo>
                  <a:pt x="177800" y="359634"/>
                  <a:pt x="180975" y="384240"/>
                  <a:pt x="180975" y="384240"/>
                </a:cubicBezTo>
                <a:cubicBezTo>
                  <a:pt x="182563" y="392178"/>
                  <a:pt x="191294" y="392972"/>
                  <a:pt x="190500" y="398528"/>
                </a:cubicBezTo>
                <a:cubicBezTo>
                  <a:pt x="189706" y="404084"/>
                  <a:pt x="177800" y="409640"/>
                  <a:pt x="176212" y="417578"/>
                </a:cubicBezTo>
                <a:cubicBezTo>
                  <a:pt x="174624" y="425516"/>
                  <a:pt x="185737" y="434247"/>
                  <a:pt x="180975" y="446153"/>
                </a:cubicBezTo>
                <a:cubicBezTo>
                  <a:pt x="176212" y="458059"/>
                  <a:pt x="147637" y="489015"/>
                  <a:pt x="147637" y="489015"/>
                </a:cubicBezTo>
                <a:cubicBezTo>
                  <a:pt x="142081" y="498540"/>
                  <a:pt x="147637" y="503303"/>
                  <a:pt x="147637" y="503303"/>
                </a:cubicBezTo>
                <a:lnTo>
                  <a:pt x="147637" y="522353"/>
                </a:lnTo>
                <a:cubicBezTo>
                  <a:pt x="146843" y="527909"/>
                  <a:pt x="149225" y="533465"/>
                  <a:pt x="142875" y="536640"/>
                </a:cubicBezTo>
                <a:cubicBezTo>
                  <a:pt x="136525" y="539815"/>
                  <a:pt x="120649" y="540609"/>
                  <a:pt x="109537" y="541403"/>
                </a:cubicBezTo>
                <a:cubicBezTo>
                  <a:pt x="98425" y="542197"/>
                  <a:pt x="86519" y="538228"/>
                  <a:pt x="76200" y="541403"/>
                </a:cubicBezTo>
                <a:cubicBezTo>
                  <a:pt x="65881" y="544578"/>
                  <a:pt x="60325" y="554897"/>
                  <a:pt x="47625" y="560453"/>
                </a:cubicBezTo>
                <a:cubicBezTo>
                  <a:pt x="34925" y="566009"/>
                  <a:pt x="0" y="574740"/>
                  <a:pt x="0" y="574740"/>
                </a:cubicBezTo>
                <a:lnTo>
                  <a:pt x="0" y="574740"/>
                </a:lnTo>
              </a:path>
            </a:pathLst>
          </a:cu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2971435" y="1251484"/>
            <a:ext cx="1387366" cy="1240221"/>
          </a:xfrm>
          <a:custGeom>
            <a:avLst/>
            <a:gdLst>
              <a:gd name="connsiteX0" fmla="*/ 1387366 w 1387366"/>
              <a:gd name="connsiteY0" fmla="*/ 0 h 1240221"/>
              <a:gd name="connsiteX1" fmla="*/ 1250731 w 1387366"/>
              <a:gd name="connsiteY1" fmla="*/ 315311 h 1240221"/>
              <a:gd name="connsiteX2" fmla="*/ 1114097 w 1387366"/>
              <a:gd name="connsiteY2" fmla="*/ 420414 h 1240221"/>
              <a:gd name="connsiteX3" fmla="*/ 966952 w 1387366"/>
              <a:gd name="connsiteY3" fmla="*/ 557049 h 1240221"/>
              <a:gd name="connsiteX4" fmla="*/ 788276 w 1387366"/>
              <a:gd name="connsiteY4" fmla="*/ 756745 h 1240221"/>
              <a:gd name="connsiteX5" fmla="*/ 651642 w 1387366"/>
              <a:gd name="connsiteY5" fmla="*/ 945931 h 1240221"/>
              <a:gd name="connsiteX6" fmla="*/ 483476 w 1387366"/>
              <a:gd name="connsiteY6" fmla="*/ 1030014 h 1240221"/>
              <a:gd name="connsiteX7" fmla="*/ 325821 w 1387366"/>
              <a:gd name="connsiteY7" fmla="*/ 1082566 h 1240221"/>
              <a:gd name="connsiteX8" fmla="*/ 147145 w 1387366"/>
              <a:gd name="connsiteY8" fmla="*/ 1177159 h 1240221"/>
              <a:gd name="connsiteX9" fmla="*/ 31531 w 1387366"/>
              <a:gd name="connsiteY9" fmla="*/ 1198180 h 1240221"/>
              <a:gd name="connsiteX10" fmla="*/ 0 w 1387366"/>
              <a:gd name="connsiteY10" fmla="*/ 1240221 h 1240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7366" h="1240221">
                <a:moveTo>
                  <a:pt x="1387366" y="0"/>
                </a:moveTo>
                <a:cubicBezTo>
                  <a:pt x="1341821" y="122621"/>
                  <a:pt x="1296276" y="245242"/>
                  <a:pt x="1250731" y="315311"/>
                </a:cubicBezTo>
                <a:cubicBezTo>
                  <a:pt x="1205186" y="385380"/>
                  <a:pt x="1161393" y="380124"/>
                  <a:pt x="1114097" y="420414"/>
                </a:cubicBezTo>
                <a:cubicBezTo>
                  <a:pt x="1066800" y="460704"/>
                  <a:pt x="1021255" y="500994"/>
                  <a:pt x="966952" y="557049"/>
                </a:cubicBezTo>
                <a:cubicBezTo>
                  <a:pt x="912649" y="613104"/>
                  <a:pt x="840828" y="691931"/>
                  <a:pt x="788276" y="756745"/>
                </a:cubicBezTo>
                <a:cubicBezTo>
                  <a:pt x="735724" y="821559"/>
                  <a:pt x="702442" y="900386"/>
                  <a:pt x="651642" y="945931"/>
                </a:cubicBezTo>
                <a:cubicBezTo>
                  <a:pt x="600842" y="991476"/>
                  <a:pt x="537779" y="1007242"/>
                  <a:pt x="483476" y="1030014"/>
                </a:cubicBezTo>
                <a:cubicBezTo>
                  <a:pt x="429172" y="1052787"/>
                  <a:pt x="381876" y="1058042"/>
                  <a:pt x="325821" y="1082566"/>
                </a:cubicBezTo>
                <a:cubicBezTo>
                  <a:pt x="269766" y="1107090"/>
                  <a:pt x="196193" y="1157890"/>
                  <a:pt x="147145" y="1177159"/>
                </a:cubicBezTo>
                <a:cubicBezTo>
                  <a:pt x="98097" y="1196428"/>
                  <a:pt x="31531" y="1198180"/>
                  <a:pt x="31531" y="1198180"/>
                </a:cubicBezTo>
                <a:cubicBezTo>
                  <a:pt x="7007" y="1208690"/>
                  <a:pt x="3503" y="1224455"/>
                  <a:pt x="0" y="124022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2390548" y="435107"/>
            <a:ext cx="633441" cy="2424458"/>
          </a:xfrm>
          <a:custGeom>
            <a:avLst/>
            <a:gdLst>
              <a:gd name="connsiteX0" fmla="*/ 633441 w 633441"/>
              <a:gd name="connsiteY0" fmla="*/ 2424458 h 2424458"/>
              <a:gd name="connsiteX1" fmla="*/ 591400 w 633441"/>
              <a:gd name="connsiteY1" fmla="*/ 2361396 h 2424458"/>
              <a:gd name="connsiteX2" fmla="*/ 580889 w 633441"/>
              <a:gd name="connsiteY2" fmla="*/ 2298334 h 2424458"/>
              <a:gd name="connsiteX3" fmla="*/ 580889 w 633441"/>
              <a:gd name="connsiteY3" fmla="*/ 2182720 h 2424458"/>
              <a:gd name="connsiteX4" fmla="*/ 580889 w 633441"/>
              <a:gd name="connsiteY4" fmla="*/ 2056596 h 2424458"/>
              <a:gd name="connsiteX5" fmla="*/ 559869 w 633441"/>
              <a:gd name="connsiteY5" fmla="*/ 1983024 h 2424458"/>
              <a:gd name="connsiteX6" fmla="*/ 549358 w 633441"/>
              <a:gd name="connsiteY6" fmla="*/ 1856899 h 2424458"/>
              <a:gd name="connsiteX7" fmla="*/ 412724 w 633441"/>
              <a:gd name="connsiteY7" fmla="*/ 1793837 h 2424458"/>
              <a:gd name="connsiteX8" fmla="*/ 349662 w 633441"/>
              <a:gd name="connsiteY8" fmla="*/ 1699244 h 2424458"/>
              <a:gd name="connsiteX9" fmla="*/ 192006 w 633441"/>
              <a:gd name="connsiteY9" fmla="*/ 1594141 h 2424458"/>
              <a:gd name="connsiteX10" fmla="*/ 97413 w 633441"/>
              <a:gd name="connsiteY10" fmla="*/ 1362913 h 2424458"/>
              <a:gd name="connsiteX11" fmla="*/ 97413 w 633441"/>
              <a:gd name="connsiteY11" fmla="*/ 1131686 h 2424458"/>
              <a:gd name="connsiteX12" fmla="*/ 55372 w 633441"/>
              <a:gd name="connsiteY12" fmla="*/ 1016072 h 2424458"/>
              <a:gd name="connsiteX13" fmla="*/ 2820 w 633441"/>
              <a:gd name="connsiteY13" fmla="*/ 879437 h 2424458"/>
              <a:gd name="connsiteX14" fmla="*/ 13331 w 633441"/>
              <a:gd name="connsiteY14" fmla="*/ 795355 h 2424458"/>
              <a:gd name="connsiteX15" fmla="*/ 65882 w 633441"/>
              <a:gd name="connsiteY15" fmla="*/ 658720 h 2424458"/>
              <a:gd name="connsiteX16" fmla="*/ 76393 w 633441"/>
              <a:gd name="connsiteY16" fmla="*/ 532596 h 2424458"/>
              <a:gd name="connsiteX17" fmla="*/ 97413 w 633441"/>
              <a:gd name="connsiteY17" fmla="*/ 459024 h 2424458"/>
              <a:gd name="connsiteX18" fmla="*/ 107924 w 633441"/>
              <a:gd name="connsiteY18" fmla="*/ 353920 h 2424458"/>
              <a:gd name="connsiteX19" fmla="*/ 160475 w 633441"/>
              <a:gd name="connsiteY19" fmla="*/ 217286 h 2424458"/>
              <a:gd name="connsiteX20" fmla="*/ 192006 w 633441"/>
              <a:gd name="connsiteY20" fmla="*/ 80651 h 2424458"/>
              <a:gd name="connsiteX21" fmla="*/ 265579 w 633441"/>
              <a:gd name="connsiteY21" fmla="*/ 7079 h 2424458"/>
              <a:gd name="connsiteX22" fmla="*/ 318131 w 633441"/>
              <a:gd name="connsiteY22" fmla="*/ 7079 h 2424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33441" h="2424458">
                <a:moveTo>
                  <a:pt x="633441" y="2424458"/>
                </a:moveTo>
                <a:cubicBezTo>
                  <a:pt x="616800" y="2403437"/>
                  <a:pt x="600159" y="2382417"/>
                  <a:pt x="591400" y="2361396"/>
                </a:cubicBezTo>
                <a:cubicBezTo>
                  <a:pt x="582641" y="2340375"/>
                  <a:pt x="582641" y="2328113"/>
                  <a:pt x="580889" y="2298334"/>
                </a:cubicBezTo>
                <a:cubicBezTo>
                  <a:pt x="579137" y="2268555"/>
                  <a:pt x="580889" y="2182720"/>
                  <a:pt x="580889" y="2182720"/>
                </a:cubicBezTo>
                <a:cubicBezTo>
                  <a:pt x="580889" y="2142430"/>
                  <a:pt x="584392" y="2089879"/>
                  <a:pt x="580889" y="2056596"/>
                </a:cubicBezTo>
                <a:cubicBezTo>
                  <a:pt x="577386" y="2023313"/>
                  <a:pt x="565124" y="2016307"/>
                  <a:pt x="559869" y="1983024"/>
                </a:cubicBezTo>
                <a:cubicBezTo>
                  <a:pt x="554614" y="1949741"/>
                  <a:pt x="573882" y="1888430"/>
                  <a:pt x="549358" y="1856899"/>
                </a:cubicBezTo>
                <a:cubicBezTo>
                  <a:pt x="524834" y="1825368"/>
                  <a:pt x="446007" y="1820113"/>
                  <a:pt x="412724" y="1793837"/>
                </a:cubicBezTo>
                <a:cubicBezTo>
                  <a:pt x="379441" y="1767561"/>
                  <a:pt x="386448" y="1732527"/>
                  <a:pt x="349662" y="1699244"/>
                </a:cubicBezTo>
                <a:cubicBezTo>
                  <a:pt x="312876" y="1665961"/>
                  <a:pt x="234047" y="1650196"/>
                  <a:pt x="192006" y="1594141"/>
                </a:cubicBezTo>
                <a:cubicBezTo>
                  <a:pt x="149965" y="1538086"/>
                  <a:pt x="113178" y="1439989"/>
                  <a:pt x="97413" y="1362913"/>
                </a:cubicBezTo>
                <a:cubicBezTo>
                  <a:pt x="81647" y="1285837"/>
                  <a:pt x="104420" y="1189493"/>
                  <a:pt x="97413" y="1131686"/>
                </a:cubicBezTo>
                <a:cubicBezTo>
                  <a:pt x="90406" y="1073879"/>
                  <a:pt x="71137" y="1058113"/>
                  <a:pt x="55372" y="1016072"/>
                </a:cubicBezTo>
                <a:cubicBezTo>
                  <a:pt x="39607" y="974031"/>
                  <a:pt x="9827" y="916223"/>
                  <a:pt x="2820" y="879437"/>
                </a:cubicBezTo>
                <a:cubicBezTo>
                  <a:pt x="-4187" y="842651"/>
                  <a:pt x="2821" y="832141"/>
                  <a:pt x="13331" y="795355"/>
                </a:cubicBezTo>
                <a:cubicBezTo>
                  <a:pt x="23841" y="758569"/>
                  <a:pt x="55372" y="702513"/>
                  <a:pt x="65882" y="658720"/>
                </a:cubicBezTo>
                <a:cubicBezTo>
                  <a:pt x="76392" y="614927"/>
                  <a:pt x="71138" y="565879"/>
                  <a:pt x="76393" y="532596"/>
                </a:cubicBezTo>
                <a:cubicBezTo>
                  <a:pt x="81648" y="499313"/>
                  <a:pt x="92158" y="488803"/>
                  <a:pt x="97413" y="459024"/>
                </a:cubicBezTo>
                <a:cubicBezTo>
                  <a:pt x="102668" y="429245"/>
                  <a:pt x="97414" y="394210"/>
                  <a:pt x="107924" y="353920"/>
                </a:cubicBezTo>
                <a:cubicBezTo>
                  <a:pt x="118434" y="313630"/>
                  <a:pt x="146461" y="262831"/>
                  <a:pt x="160475" y="217286"/>
                </a:cubicBezTo>
                <a:cubicBezTo>
                  <a:pt x="174489" y="171741"/>
                  <a:pt x="174489" y="115685"/>
                  <a:pt x="192006" y="80651"/>
                </a:cubicBezTo>
                <a:cubicBezTo>
                  <a:pt x="209523" y="45617"/>
                  <a:pt x="244558" y="19341"/>
                  <a:pt x="265579" y="7079"/>
                </a:cubicBezTo>
                <a:cubicBezTo>
                  <a:pt x="286600" y="-5183"/>
                  <a:pt x="302365" y="948"/>
                  <a:pt x="318131" y="707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2708677" y="442186"/>
            <a:ext cx="1660634" cy="809296"/>
          </a:xfrm>
          <a:custGeom>
            <a:avLst/>
            <a:gdLst>
              <a:gd name="connsiteX0" fmla="*/ 1660634 w 1660634"/>
              <a:gd name="connsiteY0" fmla="*/ 809296 h 809296"/>
              <a:gd name="connsiteX1" fmla="*/ 1502979 w 1660634"/>
              <a:gd name="connsiteY1" fmla="*/ 735724 h 809296"/>
              <a:gd name="connsiteX2" fmla="*/ 1418896 w 1660634"/>
              <a:gd name="connsiteY2" fmla="*/ 735724 h 809296"/>
              <a:gd name="connsiteX3" fmla="*/ 1366344 w 1660634"/>
              <a:gd name="connsiteY3" fmla="*/ 693683 h 809296"/>
              <a:gd name="connsiteX4" fmla="*/ 1261241 w 1660634"/>
              <a:gd name="connsiteY4" fmla="*/ 672662 h 809296"/>
              <a:gd name="connsiteX5" fmla="*/ 1198179 w 1660634"/>
              <a:gd name="connsiteY5" fmla="*/ 641131 h 809296"/>
              <a:gd name="connsiteX6" fmla="*/ 1166648 w 1660634"/>
              <a:gd name="connsiteY6" fmla="*/ 630620 h 809296"/>
              <a:gd name="connsiteX7" fmla="*/ 1082565 w 1660634"/>
              <a:gd name="connsiteY7" fmla="*/ 620110 h 809296"/>
              <a:gd name="connsiteX8" fmla="*/ 1051034 w 1660634"/>
              <a:gd name="connsiteY8" fmla="*/ 609600 h 809296"/>
              <a:gd name="connsiteX9" fmla="*/ 1040524 w 1660634"/>
              <a:gd name="connsiteY9" fmla="*/ 609600 h 809296"/>
              <a:gd name="connsiteX10" fmla="*/ 924910 w 1660634"/>
              <a:gd name="connsiteY10" fmla="*/ 651641 h 809296"/>
              <a:gd name="connsiteX11" fmla="*/ 872358 w 1660634"/>
              <a:gd name="connsiteY11" fmla="*/ 630620 h 809296"/>
              <a:gd name="connsiteX12" fmla="*/ 830317 w 1660634"/>
              <a:gd name="connsiteY12" fmla="*/ 599089 h 809296"/>
              <a:gd name="connsiteX13" fmla="*/ 746234 w 1660634"/>
              <a:gd name="connsiteY13" fmla="*/ 525517 h 809296"/>
              <a:gd name="connsiteX14" fmla="*/ 651641 w 1660634"/>
              <a:gd name="connsiteY14" fmla="*/ 504496 h 809296"/>
              <a:gd name="connsiteX15" fmla="*/ 609600 w 1660634"/>
              <a:gd name="connsiteY15" fmla="*/ 430924 h 809296"/>
              <a:gd name="connsiteX16" fmla="*/ 588579 w 1660634"/>
              <a:gd name="connsiteY16" fmla="*/ 399393 h 809296"/>
              <a:gd name="connsiteX17" fmla="*/ 557048 w 1660634"/>
              <a:gd name="connsiteY17" fmla="*/ 357352 h 809296"/>
              <a:gd name="connsiteX18" fmla="*/ 483475 w 1660634"/>
              <a:gd name="connsiteY18" fmla="*/ 346841 h 809296"/>
              <a:gd name="connsiteX19" fmla="*/ 430924 w 1660634"/>
              <a:gd name="connsiteY19" fmla="*/ 315310 h 809296"/>
              <a:gd name="connsiteX20" fmla="*/ 346841 w 1660634"/>
              <a:gd name="connsiteY20" fmla="*/ 315310 h 809296"/>
              <a:gd name="connsiteX21" fmla="*/ 273269 w 1660634"/>
              <a:gd name="connsiteY21" fmla="*/ 336331 h 809296"/>
              <a:gd name="connsiteX22" fmla="*/ 220717 w 1660634"/>
              <a:gd name="connsiteY22" fmla="*/ 399393 h 809296"/>
              <a:gd name="connsiteX23" fmla="*/ 115613 w 1660634"/>
              <a:gd name="connsiteY23" fmla="*/ 378372 h 809296"/>
              <a:gd name="connsiteX24" fmla="*/ 73572 w 1660634"/>
              <a:gd name="connsiteY24" fmla="*/ 315310 h 809296"/>
              <a:gd name="connsiteX25" fmla="*/ 63062 w 1660634"/>
              <a:gd name="connsiteY25" fmla="*/ 210207 h 809296"/>
              <a:gd name="connsiteX26" fmla="*/ 21020 w 1660634"/>
              <a:gd name="connsiteY26" fmla="*/ 115614 h 809296"/>
              <a:gd name="connsiteX27" fmla="*/ 21020 w 1660634"/>
              <a:gd name="connsiteY27" fmla="*/ 52552 h 809296"/>
              <a:gd name="connsiteX28" fmla="*/ 0 w 1660634"/>
              <a:gd name="connsiteY28" fmla="*/ 0 h 809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0634" h="809296">
                <a:moveTo>
                  <a:pt x="1660634" y="809296"/>
                </a:moveTo>
                <a:cubicBezTo>
                  <a:pt x="1601951" y="778641"/>
                  <a:pt x="1543269" y="747986"/>
                  <a:pt x="1502979" y="735724"/>
                </a:cubicBezTo>
                <a:cubicBezTo>
                  <a:pt x="1462689" y="723462"/>
                  <a:pt x="1441668" y="742731"/>
                  <a:pt x="1418896" y="735724"/>
                </a:cubicBezTo>
                <a:cubicBezTo>
                  <a:pt x="1396124" y="728717"/>
                  <a:pt x="1392620" y="704193"/>
                  <a:pt x="1366344" y="693683"/>
                </a:cubicBezTo>
                <a:cubicBezTo>
                  <a:pt x="1340068" y="683173"/>
                  <a:pt x="1289268" y="681421"/>
                  <a:pt x="1261241" y="672662"/>
                </a:cubicBezTo>
                <a:cubicBezTo>
                  <a:pt x="1233214" y="663903"/>
                  <a:pt x="1198179" y="641131"/>
                  <a:pt x="1198179" y="641131"/>
                </a:cubicBezTo>
                <a:cubicBezTo>
                  <a:pt x="1182414" y="634124"/>
                  <a:pt x="1185917" y="634123"/>
                  <a:pt x="1166648" y="630620"/>
                </a:cubicBezTo>
                <a:cubicBezTo>
                  <a:pt x="1147379" y="627117"/>
                  <a:pt x="1082565" y="620110"/>
                  <a:pt x="1082565" y="620110"/>
                </a:cubicBezTo>
                <a:cubicBezTo>
                  <a:pt x="1063296" y="616607"/>
                  <a:pt x="1058041" y="611352"/>
                  <a:pt x="1051034" y="609600"/>
                </a:cubicBezTo>
                <a:cubicBezTo>
                  <a:pt x="1044027" y="607848"/>
                  <a:pt x="1061545" y="602593"/>
                  <a:pt x="1040524" y="609600"/>
                </a:cubicBezTo>
                <a:cubicBezTo>
                  <a:pt x="1019503" y="616607"/>
                  <a:pt x="952938" y="648138"/>
                  <a:pt x="924910" y="651641"/>
                </a:cubicBezTo>
                <a:cubicBezTo>
                  <a:pt x="896882" y="655144"/>
                  <a:pt x="872358" y="630620"/>
                  <a:pt x="872358" y="630620"/>
                </a:cubicBezTo>
                <a:cubicBezTo>
                  <a:pt x="856593" y="621861"/>
                  <a:pt x="851338" y="616606"/>
                  <a:pt x="830317" y="599089"/>
                </a:cubicBezTo>
                <a:cubicBezTo>
                  <a:pt x="809296" y="581572"/>
                  <a:pt x="776013" y="541282"/>
                  <a:pt x="746234" y="525517"/>
                </a:cubicBezTo>
                <a:cubicBezTo>
                  <a:pt x="716455" y="509752"/>
                  <a:pt x="674413" y="520262"/>
                  <a:pt x="651641" y="504496"/>
                </a:cubicBezTo>
                <a:cubicBezTo>
                  <a:pt x="628869" y="488730"/>
                  <a:pt x="609600" y="430924"/>
                  <a:pt x="609600" y="430924"/>
                </a:cubicBezTo>
                <a:cubicBezTo>
                  <a:pt x="599090" y="413407"/>
                  <a:pt x="588579" y="399393"/>
                  <a:pt x="588579" y="399393"/>
                </a:cubicBezTo>
                <a:cubicBezTo>
                  <a:pt x="579820" y="387131"/>
                  <a:pt x="574565" y="366111"/>
                  <a:pt x="557048" y="357352"/>
                </a:cubicBezTo>
                <a:cubicBezTo>
                  <a:pt x="539531" y="348593"/>
                  <a:pt x="504496" y="353848"/>
                  <a:pt x="483475" y="346841"/>
                </a:cubicBezTo>
                <a:cubicBezTo>
                  <a:pt x="462454" y="339834"/>
                  <a:pt x="453696" y="320565"/>
                  <a:pt x="430924" y="315310"/>
                </a:cubicBezTo>
                <a:cubicBezTo>
                  <a:pt x="408152" y="310055"/>
                  <a:pt x="373117" y="311807"/>
                  <a:pt x="346841" y="315310"/>
                </a:cubicBezTo>
                <a:cubicBezTo>
                  <a:pt x="320565" y="318813"/>
                  <a:pt x="294290" y="322317"/>
                  <a:pt x="273269" y="336331"/>
                </a:cubicBezTo>
                <a:cubicBezTo>
                  <a:pt x="252248" y="350345"/>
                  <a:pt x="246993" y="392386"/>
                  <a:pt x="220717" y="399393"/>
                </a:cubicBezTo>
                <a:cubicBezTo>
                  <a:pt x="194441" y="406400"/>
                  <a:pt x="140137" y="392386"/>
                  <a:pt x="115613" y="378372"/>
                </a:cubicBezTo>
                <a:cubicBezTo>
                  <a:pt x="91089" y="364358"/>
                  <a:pt x="82330" y="343337"/>
                  <a:pt x="73572" y="315310"/>
                </a:cubicBezTo>
                <a:cubicBezTo>
                  <a:pt x="64814" y="287283"/>
                  <a:pt x="71821" y="243490"/>
                  <a:pt x="63062" y="210207"/>
                </a:cubicBezTo>
                <a:cubicBezTo>
                  <a:pt x="54303" y="176924"/>
                  <a:pt x="28027" y="141890"/>
                  <a:pt x="21020" y="115614"/>
                </a:cubicBezTo>
                <a:cubicBezTo>
                  <a:pt x="14013" y="89338"/>
                  <a:pt x="24523" y="71821"/>
                  <a:pt x="21020" y="52552"/>
                </a:cubicBezTo>
                <a:cubicBezTo>
                  <a:pt x="17517" y="33283"/>
                  <a:pt x="8758" y="16641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587369" y="5624683"/>
            <a:ext cx="494328" cy="255108"/>
          </a:xfrm>
          <a:custGeom>
            <a:avLst/>
            <a:gdLst>
              <a:gd name="connsiteX0" fmla="*/ 0 w 494328"/>
              <a:gd name="connsiteY0" fmla="*/ 139494 h 255108"/>
              <a:gd name="connsiteX1" fmla="*/ 220717 w 494328"/>
              <a:gd name="connsiteY1" fmla="*/ 234087 h 255108"/>
              <a:gd name="connsiteX2" fmla="*/ 325821 w 494328"/>
              <a:gd name="connsiteY2" fmla="*/ 255108 h 255108"/>
              <a:gd name="connsiteX3" fmla="*/ 399393 w 494328"/>
              <a:gd name="connsiteY3" fmla="*/ 234087 h 255108"/>
              <a:gd name="connsiteX4" fmla="*/ 451945 w 494328"/>
              <a:gd name="connsiteY4" fmla="*/ 160515 h 255108"/>
              <a:gd name="connsiteX5" fmla="*/ 493986 w 494328"/>
              <a:gd name="connsiteY5" fmla="*/ 107963 h 255108"/>
              <a:gd name="connsiteX6" fmla="*/ 472966 w 494328"/>
              <a:gd name="connsiteY6" fmla="*/ 13370 h 255108"/>
              <a:gd name="connsiteX7" fmla="*/ 462455 w 494328"/>
              <a:gd name="connsiteY7" fmla="*/ 2860 h 2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328" h="255108">
                <a:moveTo>
                  <a:pt x="0" y="139494"/>
                </a:moveTo>
                <a:cubicBezTo>
                  <a:pt x="83207" y="177156"/>
                  <a:pt x="166414" y="214818"/>
                  <a:pt x="220717" y="234087"/>
                </a:cubicBezTo>
                <a:cubicBezTo>
                  <a:pt x="275020" y="253356"/>
                  <a:pt x="296042" y="255108"/>
                  <a:pt x="325821" y="255108"/>
                </a:cubicBezTo>
                <a:cubicBezTo>
                  <a:pt x="355600" y="255108"/>
                  <a:pt x="378372" y="249853"/>
                  <a:pt x="399393" y="234087"/>
                </a:cubicBezTo>
                <a:cubicBezTo>
                  <a:pt x="420414" y="218321"/>
                  <a:pt x="436179" y="181536"/>
                  <a:pt x="451945" y="160515"/>
                </a:cubicBezTo>
                <a:cubicBezTo>
                  <a:pt x="467711" y="139494"/>
                  <a:pt x="490483" y="132487"/>
                  <a:pt x="493986" y="107963"/>
                </a:cubicBezTo>
                <a:cubicBezTo>
                  <a:pt x="497490" y="83439"/>
                  <a:pt x="472966" y="13370"/>
                  <a:pt x="472966" y="13370"/>
                </a:cubicBezTo>
                <a:cubicBezTo>
                  <a:pt x="467711" y="-4147"/>
                  <a:pt x="465083" y="-644"/>
                  <a:pt x="462455" y="286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6683843" y="5255415"/>
            <a:ext cx="1313793" cy="352792"/>
          </a:xfrm>
          <a:custGeom>
            <a:avLst/>
            <a:gdLst>
              <a:gd name="connsiteX0" fmla="*/ 0 w 1313793"/>
              <a:gd name="connsiteY0" fmla="*/ 139773 h 352792"/>
              <a:gd name="connsiteX1" fmla="*/ 63062 w 1313793"/>
              <a:gd name="connsiteY1" fmla="*/ 223856 h 352792"/>
              <a:gd name="connsiteX2" fmla="*/ 126124 w 1313793"/>
              <a:gd name="connsiteY2" fmla="*/ 160793 h 352792"/>
              <a:gd name="connsiteX3" fmla="*/ 189186 w 1313793"/>
              <a:gd name="connsiteY3" fmla="*/ 139773 h 352792"/>
              <a:gd name="connsiteX4" fmla="*/ 283779 w 1313793"/>
              <a:gd name="connsiteY4" fmla="*/ 76711 h 352792"/>
              <a:gd name="connsiteX5" fmla="*/ 346841 w 1313793"/>
              <a:gd name="connsiteY5" fmla="*/ 13649 h 352792"/>
              <a:gd name="connsiteX6" fmla="*/ 357352 w 1313793"/>
              <a:gd name="connsiteY6" fmla="*/ 3138 h 352792"/>
              <a:gd name="connsiteX7" fmla="*/ 462455 w 1313793"/>
              <a:gd name="connsiteY7" fmla="*/ 55690 h 352792"/>
              <a:gd name="connsiteX8" fmla="*/ 546538 w 1313793"/>
              <a:gd name="connsiteY8" fmla="*/ 108242 h 352792"/>
              <a:gd name="connsiteX9" fmla="*/ 641131 w 1313793"/>
              <a:gd name="connsiteY9" fmla="*/ 108242 h 352792"/>
              <a:gd name="connsiteX10" fmla="*/ 704193 w 1313793"/>
              <a:gd name="connsiteY10" fmla="*/ 181814 h 352792"/>
              <a:gd name="connsiteX11" fmla="*/ 756745 w 1313793"/>
              <a:gd name="connsiteY11" fmla="*/ 223856 h 352792"/>
              <a:gd name="connsiteX12" fmla="*/ 840827 w 1313793"/>
              <a:gd name="connsiteY12" fmla="*/ 276407 h 352792"/>
              <a:gd name="connsiteX13" fmla="*/ 872359 w 1313793"/>
              <a:gd name="connsiteY13" fmla="*/ 318449 h 352792"/>
              <a:gd name="connsiteX14" fmla="*/ 893379 w 1313793"/>
              <a:gd name="connsiteY14" fmla="*/ 339469 h 352792"/>
              <a:gd name="connsiteX15" fmla="*/ 903890 w 1313793"/>
              <a:gd name="connsiteY15" fmla="*/ 349980 h 352792"/>
              <a:gd name="connsiteX16" fmla="*/ 935421 w 1313793"/>
              <a:gd name="connsiteY16" fmla="*/ 286918 h 352792"/>
              <a:gd name="connsiteX17" fmla="*/ 966952 w 1313793"/>
              <a:gd name="connsiteY17" fmla="*/ 265897 h 352792"/>
              <a:gd name="connsiteX18" fmla="*/ 977462 w 1313793"/>
              <a:gd name="connsiteY18" fmla="*/ 234366 h 352792"/>
              <a:gd name="connsiteX19" fmla="*/ 987972 w 1313793"/>
              <a:gd name="connsiteY19" fmla="*/ 202835 h 352792"/>
              <a:gd name="connsiteX20" fmla="*/ 977462 w 1313793"/>
              <a:gd name="connsiteY20" fmla="*/ 118752 h 352792"/>
              <a:gd name="connsiteX21" fmla="*/ 966952 w 1313793"/>
              <a:gd name="connsiteY21" fmla="*/ 76711 h 352792"/>
              <a:gd name="connsiteX22" fmla="*/ 1040524 w 1313793"/>
              <a:gd name="connsiteY22" fmla="*/ 55690 h 352792"/>
              <a:gd name="connsiteX23" fmla="*/ 1061545 w 1313793"/>
              <a:gd name="connsiteY23" fmla="*/ 160793 h 352792"/>
              <a:gd name="connsiteX24" fmla="*/ 1114096 w 1313793"/>
              <a:gd name="connsiteY24" fmla="*/ 181814 h 352792"/>
              <a:gd name="connsiteX25" fmla="*/ 1156138 w 1313793"/>
              <a:gd name="connsiteY25" fmla="*/ 223856 h 352792"/>
              <a:gd name="connsiteX26" fmla="*/ 1208690 w 1313793"/>
              <a:gd name="connsiteY26" fmla="*/ 244876 h 352792"/>
              <a:gd name="connsiteX27" fmla="*/ 1271752 w 1313793"/>
              <a:gd name="connsiteY27" fmla="*/ 244876 h 352792"/>
              <a:gd name="connsiteX28" fmla="*/ 1313793 w 1313793"/>
              <a:gd name="connsiteY28" fmla="*/ 234366 h 352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313793" h="352792">
                <a:moveTo>
                  <a:pt x="0" y="139773"/>
                </a:moveTo>
                <a:cubicBezTo>
                  <a:pt x="21020" y="180063"/>
                  <a:pt x="42041" y="220353"/>
                  <a:pt x="63062" y="223856"/>
                </a:cubicBezTo>
                <a:cubicBezTo>
                  <a:pt x="84083" y="227359"/>
                  <a:pt x="105103" y="174807"/>
                  <a:pt x="126124" y="160793"/>
                </a:cubicBezTo>
                <a:cubicBezTo>
                  <a:pt x="147145" y="146779"/>
                  <a:pt x="162910" y="153787"/>
                  <a:pt x="189186" y="139773"/>
                </a:cubicBezTo>
                <a:cubicBezTo>
                  <a:pt x="215462" y="125759"/>
                  <a:pt x="257503" y="97732"/>
                  <a:pt x="283779" y="76711"/>
                </a:cubicBezTo>
                <a:cubicBezTo>
                  <a:pt x="310055" y="55690"/>
                  <a:pt x="346841" y="13649"/>
                  <a:pt x="346841" y="13649"/>
                </a:cubicBezTo>
                <a:cubicBezTo>
                  <a:pt x="359103" y="1387"/>
                  <a:pt x="338083" y="-3869"/>
                  <a:pt x="357352" y="3138"/>
                </a:cubicBezTo>
                <a:cubicBezTo>
                  <a:pt x="376621" y="10145"/>
                  <a:pt x="430924" y="38173"/>
                  <a:pt x="462455" y="55690"/>
                </a:cubicBezTo>
                <a:cubicBezTo>
                  <a:pt x="493986" y="73207"/>
                  <a:pt x="516759" y="99483"/>
                  <a:pt x="546538" y="108242"/>
                </a:cubicBezTo>
                <a:cubicBezTo>
                  <a:pt x="576317" y="117001"/>
                  <a:pt x="614855" y="95980"/>
                  <a:pt x="641131" y="108242"/>
                </a:cubicBezTo>
                <a:cubicBezTo>
                  <a:pt x="667407" y="120504"/>
                  <a:pt x="684924" y="162545"/>
                  <a:pt x="704193" y="181814"/>
                </a:cubicBezTo>
                <a:cubicBezTo>
                  <a:pt x="723462" y="201083"/>
                  <a:pt x="733973" y="208090"/>
                  <a:pt x="756745" y="223856"/>
                </a:cubicBezTo>
                <a:cubicBezTo>
                  <a:pt x="779517" y="239622"/>
                  <a:pt x="840827" y="276407"/>
                  <a:pt x="840827" y="276407"/>
                </a:cubicBezTo>
                <a:cubicBezTo>
                  <a:pt x="860096" y="292172"/>
                  <a:pt x="872359" y="318449"/>
                  <a:pt x="872359" y="318449"/>
                </a:cubicBezTo>
                <a:cubicBezTo>
                  <a:pt x="881118" y="328959"/>
                  <a:pt x="893379" y="339469"/>
                  <a:pt x="893379" y="339469"/>
                </a:cubicBezTo>
                <a:cubicBezTo>
                  <a:pt x="898634" y="344724"/>
                  <a:pt x="896883" y="358738"/>
                  <a:pt x="903890" y="349980"/>
                </a:cubicBezTo>
                <a:cubicBezTo>
                  <a:pt x="910897" y="341222"/>
                  <a:pt x="935421" y="286918"/>
                  <a:pt x="935421" y="286918"/>
                </a:cubicBezTo>
                <a:cubicBezTo>
                  <a:pt x="945931" y="272904"/>
                  <a:pt x="966952" y="265897"/>
                  <a:pt x="966952" y="265897"/>
                </a:cubicBezTo>
                <a:cubicBezTo>
                  <a:pt x="973959" y="257138"/>
                  <a:pt x="977462" y="234366"/>
                  <a:pt x="977462" y="234366"/>
                </a:cubicBezTo>
                <a:cubicBezTo>
                  <a:pt x="980965" y="223856"/>
                  <a:pt x="987972" y="222104"/>
                  <a:pt x="987972" y="202835"/>
                </a:cubicBezTo>
                <a:cubicBezTo>
                  <a:pt x="987972" y="183566"/>
                  <a:pt x="977462" y="118752"/>
                  <a:pt x="977462" y="118752"/>
                </a:cubicBezTo>
                <a:cubicBezTo>
                  <a:pt x="973959" y="97731"/>
                  <a:pt x="956442" y="87221"/>
                  <a:pt x="966952" y="76711"/>
                </a:cubicBezTo>
                <a:cubicBezTo>
                  <a:pt x="977462" y="66201"/>
                  <a:pt x="1024759" y="41676"/>
                  <a:pt x="1040524" y="55690"/>
                </a:cubicBezTo>
                <a:cubicBezTo>
                  <a:pt x="1056289" y="69704"/>
                  <a:pt x="1049283" y="139772"/>
                  <a:pt x="1061545" y="160793"/>
                </a:cubicBezTo>
                <a:cubicBezTo>
                  <a:pt x="1073807" y="181814"/>
                  <a:pt x="1114096" y="181814"/>
                  <a:pt x="1114096" y="181814"/>
                </a:cubicBezTo>
                <a:cubicBezTo>
                  <a:pt x="1129861" y="192324"/>
                  <a:pt x="1140372" y="213346"/>
                  <a:pt x="1156138" y="223856"/>
                </a:cubicBezTo>
                <a:cubicBezTo>
                  <a:pt x="1171904" y="234366"/>
                  <a:pt x="1189421" y="241373"/>
                  <a:pt x="1208690" y="244876"/>
                </a:cubicBezTo>
                <a:cubicBezTo>
                  <a:pt x="1227959" y="248379"/>
                  <a:pt x="1271752" y="244876"/>
                  <a:pt x="1271752" y="244876"/>
                </a:cubicBezTo>
                <a:cubicBezTo>
                  <a:pt x="1289269" y="243124"/>
                  <a:pt x="1301531" y="238745"/>
                  <a:pt x="1313793" y="23436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4362023" y="1637553"/>
            <a:ext cx="1393318" cy="2157506"/>
          </a:xfrm>
          <a:custGeom>
            <a:avLst/>
            <a:gdLst>
              <a:gd name="connsiteX0" fmla="*/ 472942 w 1393318"/>
              <a:gd name="connsiteY0" fmla="*/ 0 h 2157506"/>
              <a:gd name="connsiteX1" fmla="*/ 395248 w 1393318"/>
              <a:gd name="connsiteY1" fmla="*/ 41835 h 2157506"/>
              <a:gd name="connsiteX2" fmla="*/ 329506 w 1393318"/>
              <a:gd name="connsiteY2" fmla="*/ 71718 h 2157506"/>
              <a:gd name="connsiteX3" fmla="*/ 287671 w 1393318"/>
              <a:gd name="connsiteY3" fmla="*/ 95623 h 2157506"/>
              <a:gd name="connsiteX4" fmla="*/ 389271 w 1393318"/>
              <a:gd name="connsiteY4" fmla="*/ 197223 h 2157506"/>
              <a:gd name="connsiteX5" fmla="*/ 466965 w 1393318"/>
              <a:gd name="connsiteY5" fmla="*/ 233082 h 2157506"/>
              <a:gd name="connsiteX6" fmla="*/ 466965 w 1393318"/>
              <a:gd name="connsiteY6" fmla="*/ 274918 h 2157506"/>
              <a:gd name="connsiteX7" fmla="*/ 449036 w 1393318"/>
              <a:gd name="connsiteY7" fmla="*/ 251012 h 2157506"/>
              <a:gd name="connsiteX8" fmla="*/ 526730 w 1393318"/>
              <a:gd name="connsiteY8" fmla="*/ 203200 h 2157506"/>
              <a:gd name="connsiteX9" fmla="*/ 562589 w 1393318"/>
              <a:gd name="connsiteY9" fmla="*/ 191247 h 2157506"/>
              <a:gd name="connsiteX10" fmla="*/ 622353 w 1393318"/>
              <a:gd name="connsiteY10" fmla="*/ 191247 h 2157506"/>
              <a:gd name="connsiteX11" fmla="*/ 729930 w 1393318"/>
              <a:gd name="connsiteY11" fmla="*/ 173318 h 2157506"/>
              <a:gd name="connsiteX12" fmla="*/ 771765 w 1393318"/>
              <a:gd name="connsiteY12" fmla="*/ 239059 h 2157506"/>
              <a:gd name="connsiteX13" fmla="*/ 801648 w 1393318"/>
              <a:gd name="connsiteY13" fmla="*/ 316753 h 2157506"/>
              <a:gd name="connsiteX14" fmla="*/ 795671 w 1393318"/>
              <a:gd name="connsiteY14" fmla="*/ 364565 h 2157506"/>
              <a:gd name="connsiteX15" fmla="*/ 759812 w 1393318"/>
              <a:gd name="connsiteY15" fmla="*/ 430306 h 2157506"/>
              <a:gd name="connsiteX16" fmla="*/ 729930 w 1393318"/>
              <a:gd name="connsiteY16" fmla="*/ 472141 h 2157506"/>
              <a:gd name="connsiteX17" fmla="*/ 670165 w 1393318"/>
              <a:gd name="connsiteY17" fmla="*/ 519953 h 2157506"/>
              <a:gd name="connsiteX18" fmla="*/ 610401 w 1393318"/>
              <a:gd name="connsiteY18" fmla="*/ 555812 h 2157506"/>
              <a:gd name="connsiteX19" fmla="*/ 532706 w 1393318"/>
              <a:gd name="connsiteY19" fmla="*/ 591671 h 2157506"/>
              <a:gd name="connsiteX20" fmla="*/ 484895 w 1393318"/>
              <a:gd name="connsiteY20" fmla="*/ 603623 h 2157506"/>
              <a:gd name="connsiteX21" fmla="*/ 413177 w 1393318"/>
              <a:gd name="connsiteY21" fmla="*/ 633506 h 2157506"/>
              <a:gd name="connsiteX22" fmla="*/ 359389 w 1393318"/>
              <a:gd name="connsiteY22" fmla="*/ 627529 h 2157506"/>
              <a:gd name="connsiteX23" fmla="*/ 299624 w 1393318"/>
              <a:gd name="connsiteY23" fmla="*/ 621553 h 2157506"/>
              <a:gd name="connsiteX24" fmla="*/ 215953 w 1393318"/>
              <a:gd name="connsiteY24" fmla="*/ 633506 h 2157506"/>
              <a:gd name="connsiteX25" fmla="*/ 180095 w 1393318"/>
              <a:gd name="connsiteY25" fmla="*/ 657412 h 2157506"/>
              <a:gd name="connsiteX26" fmla="*/ 126306 w 1393318"/>
              <a:gd name="connsiteY26" fmla="*/ 717176 h 2157506"/>
              <a:gd name="connsiteX27" fmla="*/ 60565 w 1393318"/>
              <a:gd name="connsiteY27" fmla="*/ 770965 h 2157506"/>
              <a:gd name="connsiteX28" fmla="*/ 36659 w 1393318"/>
              <a:gd name="connsiteY28" fmla="*/ 788894 h 2157506"/>
              <a:gd name="connsiteX29" fmla="*/ 801 w 1393318"/>
              <a:gd name="connsiteY29" fmla="*/ 824753 h 2157506"/>
              <a:gd name="connsiteX30" fmla="*/ 12753 w 1393318"/>
              <a:gd name="connsiteY30" fmla="*/ 860612 h 2157506"/>
              <a:gd name="connsiteX31" fmla="*/ 24706 w 1393318"/>
              <a:gd name="connsiteY31" fmla="*/ 902447 h 2157506"/>
              <a:gd name="connsiteX32" fmla="*/ 24706 w 1393318"/>
              <a:gd name="connsiteY32" fmla="*/ 938306 h 2157506"/>
              <a:gd name="connsiteX33" fmla="*/ 60565 w 1393318"/>
              <a:gd name="connsiteY33" fmla="*/ 962212 h 2157506"/>
              <a:gd name="connsiteX34" fmla="*/ 168142 w 1393318"/>
              <a:gd name="connsiteY34" fmla="*/ 986118 h 2157506"/>
              <a:gd name="connsiteX35" fmla="*/ 204001 w 1393318"/>
              <a:gd name="connsiteY35" fmla="*/ 998071 h 2157506"/>
              <a:gd name="connsiteX36" fmla="*/ 239859 w 1393318"/>
              <a:gd name="connsiteY36" fmla="*/ 1010023 h 2157506"/>
              <a:gd name="connsiteX37" fmla="*/ 299624 w 1393318"/>
              <a:gd name="connsiteY37" fmla="*/ 1069788 h 2157506"/>
              <a:gd name="connsiteX38" fmla="*/ 389271 w 1393318"/>
              <a:gd name="connsiteY38" fmla="*/ 1117600 h 2157506"/>
              <a:gd name="connsiteX39" fmla="*/ 449036 w 1393318"/>
              <a:gd name="connsiteY39" fmla="*/ 1141506 h 2157506"/>
              <a:gd name="connsiteX40" fmla="*/ 508801 w 1393318"/>
              <a:gd name="connsiteY40" fmla="*/ 1189318 h 2157506"/>
              <a:gd name="connsiteX41" fmla="*/ 544659 w 1393318"/>
              <a:gd name="connsiteY41" fmla="*/ 1237129 h 2157506"/>
              <a:gd name="connsiteX42" fmla="*/ 610401 w 1393318"/>
              <a:gd name="connsiteY42" fmla="*/ 1284941 h 2157506"/>
              <a:gd name="connsiteX43" fmla="*/ 729930 w 1393318"/>
              <a:gd name="connsiteY43" fmla="*/ 1356659 h 2157506"/>
              <a:gd name="connsiteX44" fmla="*/ 855436 w 1393318"/>
              <a:gd name="connsiteY44" fmla="*/ 1446306 h 2157506"/>
              <a:gd name="connsiteX45" fmla="*/ 951059 w 1393318"/>
              <a:gd name="connsiteY45" fmla="*/ 1524000 h 2157506"/>
              <a:gd name="connsiteX46" fmla="*/ 1076565 w 1393318"/>
              <a:gd name="connsiteY46" fmla="*/ 1649506 h 2157506"/>
              <a:gd name="connsiteX47" fmla="*/ 1172189 w 1393318"/>
              <a:gd name="connsiteY47" fmla="*/ 1721223 h 2157506"/>
              <a:gd name="connsiteX48" fmla="*/ 1208048 w 1393318"/>
              <a:gd name="connsiteY48" fmla="*/ 1763059 h 2157506"/>
              <a:gd name="connsiteX49" fmla="*/ 1208048 w 1393318"/>
              <a:gd name="connsiteY49" fmla="*/ 1864659 h 2157506"/>
              <a:gd name="connsiteX50" fmla="*/ 1237930 w 1393318"/>
              <a:gd name="connsiteY50" fmla="*/ 1978212 h 2157506"/>
              <a:gd name="connsiteX51" fmla="*/ 1321601 w 1393318"/>
              <a:gd name="connsiteY51" fmla="*/ 2091765 h 2157506"/>
              <a:gd name="connsiteX52" fmla="*/ 1393318 w 1393318"/>
              <a:gd name="connsiteY52" fmla="*/ 2157506 h 215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93318" h="2157506">
                <a:moveTo>
                  <a:pt x="472942" y="0"/>
                </a:moveTo>
                <a:cubicBezTo>
                  <a:pt x="446048" y="14941"/>
                  <a:pt x="419154" y="29882"/>
                  <a:pt x="395248" y="41835"/>
                </a:cubicBezTo>
                <a:cubicBezTo>
                  <a:pt x="371342" y="53788"/>
                  <a:pt x="347435" y="62753"/>
                  <a:pt x="329506" y="71718"/>
                </a:cubicBezTo>
                <a:cubicBezTo>
                  <a:pt x="311577" y="80683"/>
                  <a:pt x="277710" y="74706"/>
                  <a:pt x="287671" y="95623"/>
                </a:cubicBezTo>
                <a:cubicBezTo>
                  <a:pt x="297632" y="116541"/>
                  <a:pt x="359389" y="174313"/>
                  <a:pt x="389271" y="197223"/>
                </a:cubicBezTo>
                <a:cubicBezTo>
                  <a:pt x="419153" y="220133"/>
                  <a:pt x="454016" y="220133"/>
                  <a:pt x="466965" y="233082"/>
                </a:cubicBezTo>
                <a:lnTo>
                  <a:pt x="466965" y="274918"/>
                </a:lnTo>
                <a:cubicBezTo>
                  <a:pt x="463977" y="277906"/>
                  <a:pt x="439075" y="262965"/>
                  <a:pt x="449036" y="251012"/>
                </a:cubicBezTo>
                <a:cubicBezTo>
                  <a:pt x="458997" y="239059"/>
                  <a:pt x="507805" y="213161"/>
                  <a:pt x="526730" y="203200"/>
                </a:cubicBezTo>
                <a:cubicBezTo>
                  <a:pt x="545655" y="193239"/>
                  <a:pt x="546652" y="193239"/>
                  <a:pt x="562589" y="191247"/>
                </a:cubicBezTo>
                <a:cubicBezTo>
                  <a:pt x="578526" y="189255"/>
                  <a:pt x="594463" y="194235"/>
                  <a:pt x="622353" y="191247"/>
                </a:cubicBezTo>
                <a:cubicBezTo>
                  <a:pt x="650243" y="188259"/>
                  <a:pt x="705028" y="165349"/>
                  <a:pt x="729930" y="173318"/>
                </a:cubicBezTo>
                <a:cubicBezTo>
                  <a:pt x="754832" y="181287"/>
                  <a:pt x="759812" y="215153"/>
                  <a:pt x="771765" y="239059"/>
                </a:cubicBezTo>
                <a:cubicBezTo>
                  <a:pt x="783718" y="262965"/>
                  <a:pt x="797664" y="295835"/>
                  <a:pt x="801648" y="316753"/>
                </a:cubicBezTo>
                <a:cubicBezTo>
                  <a:pt x="805632" y="337671"/>
                  <a:pt x="802644" y="345640"/>
                  <a:pt x="795671" y="364565"/>
                </a:cubicBezTo>
                <a:cubicBezTo>
                  <a:pt x="788698" y="383490"/>
                  <a:pt x="770769" y="412377"/>
                  <a:pt x="759812" y="430306"/>
                </a:cubicBezTo>
                <a:cubicBezTo>
                  <a:pt x="748855" y="448235"/>
                  <a:pt x="744871" y="457200"/>
                  <a:pt x="729930" y="472141"/>
                </a:cubicBezTo>
                <a:cubicBezTo>
                  <a:pt x="714989" y="487082"/>
                  <a:pt x="690086" y="506008"/>
                  <a:pt x="670165" y="519953"/>
                </a:cubicBezTo>
                <a:cubicBezTo>
                  <a:pt x="650244" y="533898"/>
                  <a:pt x="633311" y="543859"/>
                  <a:pt x="610401" y="555812"/>
                </a:cubicBezTo>
                <a:cubicBezTo>
                  <a:pt x="587491" y="567765"/>
                  <a:pt x="553624" y="583703"/>
                  <a:pt x="532706" y="591671"/>
                </a:cubicBezTo>
                <a:cubicBezTo>
                  <a:pt x="511788" y="599640"/>
                  <a:pt x="504816" y="596651"/>
                  <a:pt x="484895" y="603623"/>
                </a:cubicBezTo>
                <a:cubicBezTo>
                  <a:pt x="464974" y="610595"/>
                  <a:pt x="434095" y="629522"/>
                  <a:pt x="413177" y="633506"/>
                </a:cubicBezTo>
                <a:cubicBezTo>
                  <a:pt x="392259" y="637490"/>
                  <a:pt x="359389" y="627529"/>
                  <a:pt x="359389" y="627529"/>
                </a:cubicBezTo>
                <a:cubicBezTo>
                  <a:pt x="340464" y="625537"/>
                  <a:pt x="323530" y="620557"/>
                  <a:pt x="299624" y="621553"/>
                </a:cubicBezTo>
                <a:cubicBezTo>
                  <a:pt x="275718" y="622549"/>
                  <a:pt x="235874" y="627530"/>
                  <a:pt x="215953" y="633506"/>
                </a:cubicBezTo>
                <a:cubicBezTo>
                  <a:pt x="196032" y="639482"/>
                  <a:pt x="195036" y="643467"/>
                  <a:pt x="180095" y="657412"/>
                </a:cubicBezTo>
                <a:cubicBezTo>
                  <a:pt x="165154" y="671357"/>
                  <a:pt x="146228" y="698251"/>
                  <a:pt x="126306" y="717176"/>
                </a:cubicBezTo>
                <a:cubicBezTo>
                  <a:pt x="106384" y="736102"/>
                  <a:pt x="60565" y="770965"/>
                  <a:pt x="60565" y="770965"/>
                </a:cubicBezTo>
                <a:cubicBezTo>
                  <a:pt x="45624" y="782918"/>
                  <a:pt x="46620" y="779929"/>
                  <a:pt x="36659" y="788894"/>
                </a:cubicBezTo>
                <a:cubicBezTo>
                  <a:pt x="26698" y="797859"/>
                  <a:pt x="4785" y="812800"/>
                  <a:pt x="801" y="824753"/>
                </a:cubicBezTo>
                <a:cubicBezTo>
                  <a:pt x="-3183" y="836706"/>
                  <a:pt x="8769" y="847663"/>
                  <a:pt x="12753" y="860612"/>
                </a:cubicBezTo>
                <a:cubicBezTo>
                  <a:pt x="16737" y="873561"/>
                  <a:pt x="22714" y="889498"/>
                  <a:pt x="24706" y="902447"/>
                </a:cubicBezTo>
                <a:cubicBezTo>
                  <a:pt x="26698" y="915396"/>
                  <a:pt x="18729" y="928345"/>
                  <a:pt x="24706" y="938306"/>
                </a:cubicBezTo>
                <a:cubicBezTo>
                  <a:pt x="30683" y="948267"/>
                  <a:pt x="36659" y="954243"/>
                  <a:pt x="60565" y="962212"/>
                </a:cubicBezTo>
                <a:cubicBezTo>
                  <a:pt x="84471" y="970181"/>
                  <a:pt x="144236" y="980142"/>
                  <a:pt x="168142" y="986118"/>
                </a:cubicBezTo>
                <a:cubicBezTo>
                  <a:pt x="192048" y="992095"/>
                  <a:pt x="204001" y="998071"/>
                  <a:pt x="204001" y="998071"/>
                </a:cubicBezTo>
                <a:cubicBezTo>
                  <a:pt x="215954" y="1002055"/>
                  <a:pt x="223922" y="998070"/>
                  <a:pt x="239859" y="1010023"/>
                </a:cubicBezTo>
                <a:cubicBezTo>
                  <a:pt x="255796" y="1021976"/>
                  <a:pt x="274722" y="1051858"/>
                  <a:pt x="299624" y="1069788"/>
                </a:cubicBezTo>
                <a:cubicBezTo>
                  <a:pt x="324526" y="1087718"/>
                  <a:pt x="364369" y="1105647"/>
                  <a:pt x="389271" y="1117600"/>
                </a:cubicBezTo>
                <a:cubicBezTo>
                  <a:pt x="414173" y="1129553"/>
                  <a:pt x="429114" y="1129553"/>
                  <a:pt x="449036" y="1141506"/>
                </a:cubicBezTo>
                <a:cubicBezTo>
                  <a:pt x="468958" y="1153459"/>
                  <a:pt x="492864" y="1173381"/>
                  <a:pt x="508801" y="1189318"/>
                </a:cubicBezTo>
                <a:cubicBezTo>
                  <a:pt x="524738" y="1205255"/>
                  <a:pt x="527726" y="1221192"/>
                  <a:pt x="544659" y="1237129"/>
                </a:cubicBezTo>
                <a:cubicBezTo>
                  <a:pt x="561592" y="1253066"/>
                  <a:pt x="579523" y="1265019"/>
                  <a:pt x="610401" y="1284941"/>
                </a:cubicBezTo>
                <a:cubicBezTo>
                  <a:pt x="641280" y="1304863"/>
                  <a:pt x="689091" y="1329765"/>
                  <a:pt x="729930" y="1356659"/>
                </a:cubicBezTo>
                <a:cubicBezTo>
                  <a:pt x="770769" y="1383553"/>
                  <a:pt x="818581" y="1418416"/>
                  <a:pt x="855436" y="1446306"/>
                </a:cubicBezTo>
                <a:cubicBezTo>
                  <a:pt x="892291" y="1474196"/>
                  <a:pt x="914204" y="1490133"/>
                  <a:pt x="951059" y="1524000"/>
                </a:cubicBezTo>
                <a:cubicBezTo>
                  <a:pt x="987914" y="1557867"/>
                  <a:pt x="1039710" y="1616636"/>
                  <a:pt x="1076565" y="1649506"/>
                </a:cubicBezTo>
                <a:cubicBezTo>
                  <a:pt x="1113420" y="1682376"/>
                  <a:pt x="1150275" y="1702298"/>
                  <a:pt x="1172189" y="1721223"/>
                </a:cubicBezTo>
                <a:cubicBezTo>
                  <a:pt x="1194103" y="1740149"/>
                  <a:pt x="1202072" y="1739153"/>
                  <a:pt x="1208048" y="1763059"/>
                </a:cubicBezTo>
                <a:cubicBezTo>
                  <a:pt x="1214025" y="1786965"/>
                  <a:pt x="1203068" y="1828800"/>
                  <a:pt x="1208048" y="1864659"/>
                </a:cubicBezTo>
                <a:cubicBezTo>
                  <a:pt x="1213028" y="1900518"/>
                  <a:pt x="1219005" y="1940361"/>
                  <a:pt x="1237930" y="1978212"/>
                </a:cubicBezTo>
                <a:cubicBezTo>
                  <a:pt x="1256856" y="2016063"/>
                  <a:pt x="1295703" y="2061883"/>
                  <a:pt x="1321601" y="2091765"/>
                </a:cubicBezTo>
                <a:cubicBezTo>
                  <a:pt x="1347499" y="2121647"/>
                  <a:pt x="1370408" y="2139576"/>
                  <a:pt x="1393318" y="215750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2873829" y="2682910"/>
            <a:ext cx="1798739" cy="1773534"/>
          </a:xfrm>
          <a:custGeom>
            <a:avLst/>
            <a:gdLst>
              <a:gd name="connsiteX0" fmla="*/ 1718268 w 1798739"/>
              <a:gd name="connsiteY0" fmla="*/ 0 h 1773534"/>
              <a:gd name="connsiteX1" fmla="*/ 1798655 w 1798739"/>
              <a:gd name="connsiteY1" fmla="*/ 55266 h 1773534"/>
              <a:gd name="connsiteX2" fmla="*/ 1733340 w 1798739"/>
              <a:gd name="connsiteY2" fmla="*/ 120580 h 1773534"/>
              <a:gd name="connsiteX3" fmla="*/ 1718268 w 1798739"/>
              <a:gd name="connsiteY3" fmla="*/ 205991 h 1773534"/>
              <a:gd name="connsiteX4" fmla="*/ 1693147 w 1798739"/>
              <a:gd name="connsiteY4" fmla="*/ 261257 h 1773534"/>
              <a:gd name="connsiteX5" fmla="*/ 1668026 w 1798739"/>
              <a:gd name="connsiteY5" fmla="*/ 311499 h 1773534"/>
              <a:gd name="connsiteX6" fmla="*/ 1607736 w 1798739"/>
              <a:gd name="connsiteY6" fmla="*/ 326571 h 1773534"/>
              <a:gd name="connsiteX7" fmla="*/ 1507252 w 1798739"/>
              <a:gd name="connsiteY7" fmla="*/ 346668 h 1773534"/>
              <a:gd name="connsiteX8" fmla="*/ 1436914 w 1798739"/>
              <a:gd name="connsiteY8" fmla="*/ 376813 h 1773534"/>
              <a:gd name="connsiteX9" fmla="*/ 1386672 w 1798739"/>
              <a:gd name="connsiteY9" fmla="*/ 447152 h 1773534"/>
              <a:gd name="connsiteX10" fmla="*/ 1306285 w 1798739"/>
              <a:gd name="connsiteY10" fmla="*/ 537587 h 1773534"/>
              <a:gd name="connsiteX11" fmla="*/ 1316334 w 1798739"/>
              <a:gd name="connsiteY11" fmla="*/ 617974 h 1773534"/>
              <a:gd name="connsiteX12" fmla="*/ 1346479 w 1798739"/>
              <a:gd name="connsiteY12" fmla="*/ 723481 h 1773534"/>
              <a:gd name="connsiteX13" fmla="*/ 1341455 w 1798739"/>
              <a:gd name="connsiteY13" fmla="*/ 773723 h 1773534"/>
              <a:gd name="connsiteX14" fmla="*/ 1296237 w 1798739"/>
              <a:gd name="connsiteY14" fmla="*/ 723481 h 1773534"/>
              <a:gd name="connsiteX15" fmla="*/ 1245995 w 1798739"/>
              <a:gd name="connsiteY15" fmla="*/ 723481 h 1773534"/>
              <a:gd name="connsiteX16" fmla="*/ 1205802 w 1798739"/>
              <a:gd name="connsiteY16" fmla="*/ 788795 h 1773534"/>
              <a:gd name="connsiteX17" fmla="*/ 1150536 w 1798739"/>
              <a:gd name="connsiteY17" fmla="*/ 834013 h 1773534"/>
              <a:gd name="connsiteX18" fmla="*/ 1095270 w 1798739"/>
              <a:gd name="connsiteY18" fmla="*/ 899327 h 1773534"/>
              <a:gd name="connsiteX19" fmla="*/ 1065125 w 1798739"/>
              <a:gd name="connsiteY19" fmla="*/ 984738 h 1773534"/>
              <a:gd name="connsiteX20" fmla="*/ 1014883 w 1798739"/>
              <a:gd name="connsiteY20" fmla="*/ 1050053 h 1773534"/>
              <a:gd name="connsiteX21" fmla="*/ 994786 w 1798739"/>
              <a:gd name="connsiteY21" fmla="*/ 1075174 h 1773534"/>
              <a:gd name="connsiteX22" fmla="*/ 909375 w 1798739"/>
              <a:gd name="connsiteY22" fmla="*/ 1125415 h 1773534"/>
              <a:gd name="connsiteX23" fmla="*/ 849085 w 1798739"/>
              <a:gd name="connsiteY23" fmla="*/ 1145512 h 1773534"/>
              <a:gd name="connsiteX24" fmla="*/ 854109 w 1798739"/>
              <a:gd name="connsiteY24" fmla="*/ 1210826 h 1773534"/>
              <a:gd name="connsiteX25" fmla="*/ 854109 w 1798739"/>
              <a:gd name="connsiteY25" fmla="*/ 1240971 h 1773534"/>
              <a:gd name="connsiteX26" fmla="*/ 798844 w 1798739"/>
              <a:gd name="connsiteY26" fmla="*/ 1266092 h 1773534"/>
              <a:gd name="connsiteX27" fmla="*/ 713433 w 1798739"/>
              <a:gd name="connsiteY27" fmla="*/ 1306286 h 1773534"/>
              <a:gd name="connsiteX28" fmla="*/ 602901 w 1798739"/>
              <a:gd name="connsiteY28" fmla="*/ 1371600 h 1773534"/>
              <a:gd name="connsiteX29" fmla="*/ 517490 w 1798739"/>
              <a:gd name="connsiteY29" fmla="*/ 1426866 h 1773534"/>
              <a:gd name="connsiteX30" fmla="*/ 427055 w 1798739"/>
              <a:gd name="connsiteY30" fmla="*/ 1416817 h 1773534"/>
              <a:gd name="connsiteX31" fmla="*/ 366764 w 1798739"/>
              <a:gd name="connsiteY31" fmla="*/ 1482132 h 1773534"/>
              <a:gd name="connsiteX32" fmla="*/ 301450 w 1798739"/>
              <a:gd name="connsiteY32" fmla="*/ 1482132 h 1773534"/>
              <a:gd name="connsiteX33" fmla="*/ 271305 w 1798739"/>
              <a:gd name="connsiteY33" fmla="*/ 1467059 h 1773534"/>
              <a:gd name="connsiteX34" fmla="*/ 200967 w 1798739"/>
              <a:gd name="connsiteY34" fmla="*/ 1467059 h 1773534"/>
              <a:gd name="connsiteX35" fmla="*/ 160773 w 1798739"/>
              <a:gd name="connsiteY35" fmla="*/ 1497204 h 1773534"/>
              <a:gd name="connsiteX36" fmla="*/ 90435 w 1798739"/>
              <a:gd name="connsiteY36" fmla="*/ 1557494 h 1773534"/>
              <a:gd name="connsiteX37" fmla="*/ 30145 w 1798739"/>
              <a:gd name="connsiteY37" fmla="*/ 1632857 h 1773534"/>
              <a:gd name="connsiteX38" fmla="*/ 5024 w 1798739"/>
              <a:gd name="connsiteY38" fmla="*/ 1693147 h 1773534"/>
              <a:gd name="connsiteX39" fmla="*/ 0 w 1798739"/>
              <a:gd name="connsiteY39" fmla="*/ 1773534 h 177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8739" h="1773534">
                <a:moveTo>
                  <a:pt x="1718268" y="0"/>
                </a:moveTo>
                <a:cubicBezTo>
                  <a:pt x="1757205" y="17584"/>
                  <a:pt x="1796143" y="35169"/>
                  <a:pt x="1798655" y="55266"/>
                </a:cubicBezTo>
                <a:cubicBezTo>
                  <a:pt x="1801167" y="75363"/>
                  <a:pt x="1746738" y="95459"/>
                  <a:pt x="1733340" y="120580"/>
                </a:cubicBezTo>
                <a:cubicBezTo>
                  <a:pt x="1719942" y="145701"/>
                  <a:pt x="1724967" y="182545"/>
                  <a:pt x="1718268" y="205991"/>
                </a:cubicBezTo>
                <a:cubicBezTo>
                  <a:pt x="1711569" y="229437"/>
                  <a:pt x="1701521" y="243672"/>
                  <a:pt x="1693147" y="261257"/>
                </a:cubicBezTo>
                <a:cubicBezTo>
                  <a:pt x="1684773" y="278842"/>
                  <a:pt x="1682261" y="300613"/>
                  <a:pt x="1668026" y="311499"/>
                </a:cubicBezTo>
                <a:cubicBezTo>
                  <a:pt x="1653791" y="322385"/>
                  <a:pt x="1634532" y="320710"/>
                  <a:pt x="1607736" y="326571"/>
                </a:cubicBezTo>
                <a:cubicBezTo>
                  <a:pt x="1580940" y="332433"/>
                  <a:pt x="1535722" y="338294"/>
                  <a:pt x="1507252" y="346668"/>
                </a:cubicBezTo>
                <a:cubicBezTo>
                  <a:pt x="1478782" y="355042"/>
                  <a:pt x="1457011" y="360066"/>
                  <a:pt x="1436914" y="376813"/>
                </a:cubicBezTo>
                <a:cubicBezTo>
                  <a:pt x="1416817" y="393560"/>
                  <a:pt x="1408443" y="420356"/>
                  <a:pt x="1386672" y="447152"/>
                </a:cubicBezTo>
                <a:cubicBezTo>
                  <a:pt x="1364900" y="473948"/>
                  <a:pt x="1318008" y="509117"/>
                  <a:pt x="1306285" y="537587"/>
                </a:cubicBezTo>
                <a:cubicBezTo>
                  <a:pt x="1294562" y="566057"/>
                  <a:pt x="1309635" y="586992"/>
                  <a:pt x="1316334" y="617974"/>
                </a:cubicBezTo>
                <a:cubicBezTo>
                  <a:pt x="1323033" y="648956"/>
                  <a:pt x="1342292" y="697523"/>
                  <a:pt x="1346479" y="723481"/>
                </a:cubicBezTo>
                <a:cubicBezTo>
                  <a:pt x="1350666" y="749439"/>
                  <a:pt x="1349829" y="773723"/>
                  <a:pt x="1341455" y="773723"/>
                </a:cubicBezTo>
                <a:cubicBezTo>
                  <a:pt x="1333081" y="773723"/>
                  <a:pt x="1312147" y="731855"/>
                  <a:pt x="1296237" y="723481"/>
                </a:cubicBezTo>
                <a:cubicBezTo>
                  <a:pt x="1280327" y="715107"/>
                  <a:pt x="1261067" y="712595"/>
                  <a:pt x="1245995" y="723481"/>
                </a:cubicBezTo>
                <a:cubicBezTo>
                  <a:pt x="1230923" y="734367"/>
                  <a:pt x="1221712" y="770373"/>
                  <a:pt x="1205802" y="788795"/>
                </a:cubicBezTo>
                <a:cubicBezTo>
                  <a:pt x="1189892" y="807217"/>
                  <a:pt x="1168958" y="815591"/>
                  <a:pt x="1150536" y="834013"/>
                </a:cubicBezTo>
                <a:cubicBezTo>
                  <a:pt x="1132114" y="852435"/>
                  <a:pt x="1109505" y="874206"/>
                  <a:pt x="1095270" y="899327"/>
                </a:cubicBezTo>
                <a:cubicBezTo>
                  <a:pt x="1081035" y="924448"/>
                  <a:pt x="1078523" y="959617"/>
                  <a:pt x="1065125" y="984738"/>
                </a:cubicBezTo>
                <a:cubicBezTo>
                  <a:pt x="1051727" y="1009859"/>
                  <a:pt x="1026606" y="1034980"/>
                  <a:pt x="1014883" y="1050053"/>
                </a:cubicBezTo>
                <a:cubicBezTo>
                  <a:pt x="1003160" y="1065126"/>
                  <a:pt x="1012371" y="1062614"/>
                  <a:pt x="994786" y="1075174"/>
                </a:cubicBezTo>
                <a:cubicBezTo>
                  <a:pt x="977201" y="1087734"/>
                  <a:pt x="933658" y="1113692"/>
                  <a:pt x="909375" y="1125415"/>
                </a:cubicBezTo>
                <a:cubicBezTo>
                  <a:pt x="885091" y="1137138"/>
                  <a:pt x="858296" y="1131277"/>
                  <a:pt x="849085" y="1145512"/>
                </a:cubicBezTo>
                <a:cubicBezTo>
                  <a:pt x="839874" y="1159747"/>
                  <a:pt x="853272" y="1194916"/>
                  <a:pt x="854109" y="1210826"/>
                </a:cubicBezTo>
                <a:cubicBezTo>
                  <a:pt x="854946" y="1226736"/>
                  <a:pt x="863320" y="1231760"/>
                  <a:pt x="854109" y="1240971"/>
                </a:cubicBezTo>
                <a:cubicBezTo>
                  <a:pt x="844898" y="1250182"/>
                  <a:pt x="798844" y="1266092"/>
                  <a:pt x="798844" y="1266092"/>
                </a:cubicBezTo>
                <a:cubicBezTo>
                  <a:pt x="775398" y="1276978"/>
                  <a:pt x="746090" y="1288701"/>
                  <a:pt x="713433" y="1306286"/>
                </a:cubicBezTo>
                <a:cubicBezTo>
                  <a:pt x="680776" y="1323871"/>
                  <a:pt x="635558" y="1351503"/>
                  <a:pt x="602901" y="1371600"/>
                </a:cubicBezTo>
                <a:cubicBezTo>
                  <a:pt x="570244" y="1391697"/>
                  <a:pt x="546798" y="1419330"/>
                  <a:pt x="517490" y="1426866"/>
                </a:cubicBezTo>
                <a:cubicBezTo>
                  <a:pt x="488182" y="1434402"/>
                  <a:pt x="452176" y="1407606"/>
                  <a:pt x="427055" y="1416817"/>
                </a:cubicBezTo>
                <a:cubicBezTo>
                  <a:pt x="401934" y="1426028"/>
                  <a:pt x="387698" y="1471246"/>
                  <a:pt x="366764" y="1482132"/>
                </a:cubicBezTo>
                <a:cubicBezTo>
                  <a:pt x="345830" y="1493018"/>
                  <a:pt x="317360" y="1484644"/>
                  <a:pt x="301450" y="1482132"/>
                </a:cubicBezTo>
                <a:cubicBezTo>
                  <a:pt x="285540" y="1479620"/>
                  <a:pt x="288052" y="1469571"/>
                  <a:pt x="271305" y="1467059"/>
                </a:cubicBezTo>
                <a:cubicBezTo>
                  <a:pt x="254558" y="1464547"/>
                  <a:pt x="219389" y="1462035"/>
                  <a:pt x="200967" y="1467059"/>
                </a:cubicBezTo>
                <a:cubicBezTo>
                  <a:pt x="182545" y="1472083"/>
                  <a:pt x="179195" y="1482132"/>
                  <a:pt x="160773" y="1497204"/>
                </a:cubicBezTo>
                <a:cubicBezTo>
                  <a:pt x="142351" y="1512277"/>
                  <a:pt x="112206" y="1534885"/>
                  <a:pt x="90435" y="1557494"/>
                </a:cubicBezTo>
                <a:cubicBezTo>
                  <a:pt x="68664" y="1580103"/>
                  <a:pt x="44380" y="1610248"/>
                  <a:pt x="30145" y="1632857"/>
                </a:cubicBezTo>
                <a:cubicBezTo>
                  <a:pt x="15910" y="1655466"/>
                  <a:pt x="10048" y="1669701"/>
                  <a:pt x="5024" y="1693147"/>
                </a:cubicBezTo>
                <a:cubicBezTo>
                  <a:pt x="0" y="1716593"/>
                  <a:pt x="0" y="1745063"/>
                  <a:pt x="0" y="1773534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4581931" y="2310062"/>
            <a:ext cx="1339532" cy="232492"/>
          </a:xfrm>
          <a:custGeom>
            <a:avLst/>
            <a:gdLst>
              <a:gd name="connsiteX0" fmla="*/ 117 w 1339532"/>
              <a:gd name="connsiteY0" fmla="*/ 151784 h 232492"/>
              <a:gd name="connsiteX1" fmla="*/ 20214 w 1339532"/>
              <a:gd name="connsiteY1" fmla="*/ 232171 h 232492"/>
              <a:gd name="connsiteX2" fmla="*/ 125722 w 1339532"/>
              <a:gd name="connsiteY2" fmla="*/ 176905 h 232492"/>
              <a:gd name="connsiteX3" fmla="*/ 150843 w 1339532"/>
              <a:gd name="connsiteY3" fmla="*/ 101542 h 232492"/>
              <a:gd name="connsiteX4" fmla="*/ 231229 w 1339532"/>
              <a:gd name="connsiteY4" fmla="*/ 36228 h 232492"/>
              <a:gd name="connsiteX5" fmla="*/ 256350 w 1339532"/>
              <a:gd name="connsiteY5" fmla="*/ 21156 h 232492"/>
              <a:gd name="connsiteX6" fmla="*/ 306592 w 1339532"/>
              <a:gd name="connsiteY6" fmla="*/ 1059 h 232492"/>
              <a:gd name="connsiteX7" fmla="*/ 447269 w 1339532"/>
              <a:gd name="connsiteY7" fmla="*/ 56325 h 232492"/>
              <a:gd name="connsiteX8" fmla="*/ 592970 w 1339532"/>
              <a:gd name="connsiteY8" fmla="*/ 81446 h 232492"/>
              <a:gd name="connsiteX9" fmla="*/ 703502 w 1339532"/>
              <a:gd name="connsiteY9" fmla="*/ 61349 h 232492"/>
              <a:gd name="connsiteX10" fmla="*/ 793937 w 1339532"/>
              <a:gd name="connsiteY10" fmla="*/ 11107 h 232492"/>
              <a:gd name="connsiteX11" fmla="*/ 884372 w 1339532"/>
              <a:gd name="connsiteY11" fmla="*/ 46276 h 232492"/>
              <a:gd name="connsiteX12" fmla="*/ 979832 w 1339532"/>
              <a:gd name="connsiteY12" fmla="*/ 26180 h 232492"/>
              <a:gd name="connsiteX13" fmla="*/ 1065243 w 1339532"/>
              <a:gd name="connsiteY13" fmla="*/ 41252 h 232492"/>
              <a:gd name="connsiteX14" fmla="*/ 1180799 w 1339532"/>
              <a:gd name="connsiteY14" fmla="*/ 71397 h 232492"/>
              <a:gd name="connsiteX15" fmla="*/ 1291331 w 1339532"/>
              <a:gd name="connsiteY15" fmla="*/ 71397 h 232492"/>
              <a:gd name="connsiteX16" fmla="*/ 1331524 w 1339532"/>
              <a:gd name="connsiteY16" fmla="*/ 66373 h 232492"/>
              <a:gd name="connsiteX17" fmla="*/ 1336548 w 1339532"/>
              <a:gd name="connsiteY17" fmla="*/ 166857 h 232492"/>
              <a:gd name="connsiteX18" fmla="*/ 1296355 w 1339532"/>
              <a:gd name="connsiteY18" fmla="*/ 207050 h 23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39532" h="232492">
                <a:moveTo>
                  <a:pt x="117" y="151784"/>
                </a:moveTo>
                <a:cubicBezTo>
                  <a:pt x="-302" y="189884"/>
                  <a:pt x="-720" y="227984"/>
                  <a:pt x="20214" y="232171"/>
                </a:cubicBezTo>
                <a:cubicBezTo>
                  <a:pt x="41148" y="236358"/>
                  <a:pt x="103951" y="198676"/>
                  <a:pt x="125722" y="176905"/>
                </a:cubicBezTo>
                <a:cubicBezTo>
                  <a:pt x="147493" y="155134"/>
                  <a:pt x="133259" y="124988"/>
                  <a:pt x="150843" y="101542"/>
                </a:cubicBezTo>
                <a:cubicBezTo>
                  <a:pt x="168428" y="78096"/>
                  <a:pt x="213645" y="49626"/>
                  <a:pt x="231229" y="36228"/>
                </a:cubicBezTo>
                <a:cubicBezTo>
                  <a:pt x="248813" y="22830"/>
                  <a:pt x="243790" y="27017"/>
                  <a:pt x="256350" y="21156"/>
                </a:cubicBezTo>
                <a:cubicBezTo>
                  <a:pt x="268911" y="15294"/>
                  <a:pt x="274772" y="-4802"/>
                  <a:pt x="306592" y="1059"/>
                </a:cubicBezTo>
                <a:cubicBezTo>
                  <a:pt x="338412" y="6920"/>
                  <a:pt x="399539" y="42927"/>
                  <a:pt x="447269" y="56325"/>
                </a:cubicBezTo>
                <a:cubicBezTo>
                  <a:pt x="494999" y="69723"/>
                  <a:pt x="550265" y="80609"/>
                  <a:pt x="592970" y="81446"/>
                </a:cubicBezTo>
                <a:cubicBezTo>
                  <a:pt x="635675" y="82283"/>
                  <a:pt x="670008" y="73072"/>
                  <a:pt x="703502" y="61349"/>
                </a:cubicBezTo>
                <a:cubicBezTo>
                  <a:pt x="736996" y="49626"/>
                  <a:pt x="763792" y="13619"/>
                  <a:pt x="793937" y="11107"/>
                </a:cubicBezTo>
                <a:cubicBezTo>
                  <a:pt x="824082" y="8595"/>
                  <a:pt x="853390" y="43764"/>
                  <a:pt x="884372" y="46276"/>
                </a:cubicBezTo>
                <a:cubicBezTo>
                  <a:pt x="915354" y="48788"/>
                  <a:pt x="949687" y="27017"/>
                  <a:pt x="979832" y="26180"/>
                </a:cubicBezTo>
                <a:cubicBezTo>
                  <a:pt x="1009977" y="25343"/>
                  <a:pt x="1031749" y="33716"/>
                  <a:pt x="1065243" y="41252"/>
                </a:cubicBezTo>
                <a:cubicBezTo>
                  <a:pt x="1098737" y="48788"/>
                  <a:pt x="1143118" y="66373"/>
                  <a:pt x="1180799" y="71397"/>
                </a:cubicBezTo>
                <a:cubicBezTo>
                  <a:pt x="1218480" y="76421"/>
                  <a:pt x="1266210" y="72234"/>
                  <a:pt x="1291331" y="71397"/>
                </a:cubicBezTo>
                <a:cubicBezTo>
                  <a:pt x="1316452" y="70560"/>
                  <a:pt x="1323988" y="50463"/>
                  <a:pt x="1331524" y="66373"/>
                </a:cubicBezTo>
                <a:cubicBezTo>
                  <a:pt x="1339060" y="82283"/>
                  <a:pt x="1342409" y="143411"/>
                  <a:pt x="1336548" y="166857"/>
                </a:cubicBezTo>
                <a:cubicBezTo>
                  <a:pt x="1330687" y="190303"/>
                  <a:pt x="1313521" y="198676"/>
                  <a:pt x="1296355" y="20705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338674" y="1953454"/>
            <a:ext cx="434540" cy="285406"/>
          </a:xfrm>
          <a:custGeom>
            <a:avLst/>
            <a:gdLst>
              <a:gd name="connsiteX0" fmla="*/ 297905 w 434540"/>
              <a:gd name="connsiteY0" fmla="*/ 33001 h 285406"/>
              <a:gd name="connsiteX1" fmla="*/ 140250 w 434540"/>
              <a:gd name="connsiteY1" fmla="*/ 1470 h 285406"/>
              <a:gd name="connsiteX2" fmla="*/ 35147 w 434540"/>
              <a:gd name="connsiteY2" fmla="*/ 75043 h 285406"/>
              <a:gd name="connsiteX3" fmla="*/ 3616 w 434540"/>
              <a:gd name="connsiteY3" fmla="*/ 190656 h 285406"/>
              <a:gd name="connsiteX4" fmla="*/ 108719 w 434540"/>
              <a:gd name="connsiteY4" fmla="*/ 285249 h 285406"/>
              <a:gd name="connsiteX5" fmla="*/ 182292 w 434540"/>
              <a:gd name="connsiteY5" fmla="*/ 211677 h 285406"/>
              <a:gd name="connsiteX6" fmla="*/ 213823 w 434540"/>
              <a:gd name="connsiteY6" fmla="*/ 159125 h 285406"/>
              <a:gd name="connsiteX7" fmla="*/ 297905 w 434540"/>
              <a:gd name="connsiteY7" fmla="*/ 159125 h 285406"/>
              <a:gd name="connsiteX8" fmla="*/ 318926 w 434540"/>
              <a:gd name="connsiteY8" fmla="*/ 201167 h 285406"/>
              <a:gd name="connsiteX9" fmla="*/ 392498 w 434540"/>
              <a:gd name="connsiteY9" fmla="*/ 201167 h 285406"/>
              <a:gd name="connsiteX10" fmla="*/ 403009 w 434540"/>
              <a:gd name="connsiteY10" fmla="*/ 148615 h 285406"/>
              <a:gd name="connsiteX11" fmla="*/ 434540 w 434540"/>
              <a:gd name="connsiteY11" fmla="*/ 75043 h 28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4540" h="285406">
                <a:moveTo>
                  <a:pt x="297905" y="33001"/>
                </a:moveTo>
                <a:cubicBezTo>
                  <a:pt x="240974" y="13732"/>
                  <a:pt x="184043" y="-5537"/>
                  <a:pt x="140250" y="1470"/>
                </a:cubicBezTo>
                <a:cubicBezTo>
                  <a:pt x="96457" y="8477"/>
                  <a:pt x="57919" y="43512"/>
                  <a:pt x="35147" y="75043"/>
                </a:cubicBezTo>
                <a:cubicBezTo>
                  <a:pt x="12375" y="106574"/>
                  <a:pt x="-8646" y="155622"/>
                  <a:pt x="3616" y="190656"/>
                </a:cubicBezTo>
                <a:cubicBezTo>
                  <a:pt x="15878" y="225690"/>
                  <a:pt x="78940" y="281746"/>
                  <a:pt x="108719" y="285249"/>
                </a:cubicBezTo>
                <a:cubicBezTo>
                  <a:pt x="138498" y="288753"/>
                  <a:pt x="164775" y="232698"/>
                  <a:pt x="182292" y="211677"/>
                </a:cubicBezTo>
                <a:cubicBezTo>
                  <a:pt x="199809" y="190656"/>
                  <a:pt x="194554" y="167884"/>
                  <a:pt x="213823" y="159125"/>
                </a:cubicBezTo>
                <a:cubicBezTo>
                  <a:pt x="233092" y="150366"/>
                  <a:pt x="280388" y="152118"/>
                  <a:pt x="297905" y="159125"/>
                </a:cubicBezTo>
                <a:cubicBezTo>
                  <a:pt x="315422" y="166132"/>
                  <a:pt x="303161" y="194160"/>
                  <a:pt x="318926" y="201167"/>
                </a:cubicBezTo>
                <a:cubicBezTo>
                  <a:pt x="334691" y="208174"/>
                  <a:pt x="378484" y="209926"/>
                  <a:pt x="392498" y="201167"/>
                </a:cubicBezTo>
                <a:cubicBezTo>
                  <a:pt x="406512" y="192408"/>
                  <a:pt x="396002" y="169636"/>
                  <a:pt x="403009" y="148615"/>
                </a:cubicBezTo>
                <a:cubicBezTo>
                  <a:pt x="410016" y="127594"/>
                  <a:pt x="422278" y="101318"/>
                  <a:pt x="434540" y="750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10761" y="76430"/>
            <a:ext cx="1553166" cy="1563184"/>
          </a:xfrm>
          <a:custGeom>
            <a:avLst/>
            <a:gdLst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534510 w 1534510"/>
              <a:gd name="connsiteY35" fmla="*/ 1352977 h 1563184"/>
              <a:gd name="connsiteX36" fmla="*/ 1534510 w 1534510"/>
              <a:gd name="connsiteY36" fmla="*/ 1405529 h 1563184"/>
              <a:gd name="connsiteX37" fmla="*/ 1534510 w 1534510"/>
              <a:gd name="connsiteY37" fmla="*/ 1563184 h 1563184"/>
              <a:gd name="connsiteX0" fmla="*/ 0 w 1535655"/>
              <a:gd name="connsiteY0" fmla="*/ 512149 h 1563184"/>
              <a:gd name="connsiteX1" fmla="*/ 147144 w 1535655"/>
              <a:gd name="connsiteY1" fmla="*/ 554191 h 1563184"/>
              <a:gd name="connsiteX2" fmla="*/ 231227 w 1535655"/>
              <a:gd name="connsiteY2" fmla="*/ 638273 h 1563184"/>
              <a:gd name="connsiteX3" fmla="*/ 315310 w 1535655"/>
              <a:gd name="connsiteY3" fmla="*/ 659294 h 1563184"/>
              <a:gd name="connsiteX4" fmla="*/ 357351 w 1535655"/>
              <a:gd name="connsiteY4" fmla="*/ 680315 h 1563184"/>
              <a:gd name="connsiteX5" fmla="*/ 451944 w 1535655"/>
              <a:gd name="connsiteY5" fmla="*/ 659294 h 1563184"/>
              <a:gd name="connsiteX6" fmla="*/ 483475 w 1535655"/>
              <a:gd name="connsiteY6" fmla="*/ 617253 h 1563184"/>
              <a:gd name="connsiteX7" fmla="*/ 472965 w 1535655"/>
              <a:gd name="connsiteY7" fmla="*/ 543680 h 1563184"/>
              <a:gd name="connsiteX8" fmla="*/ 399393 w 1535655"/>
              <a:gd name="connsiteY8" fmla="*/ 470108 h 1563184"/>
              <a:gd name="connsiteX9" fmla="*/ 325820 w 1535655"/>
              <a:gd name="connsiteY9" fmla="*/ 428067 h 1563184"/>
              <a:gd name="connsiteX10" fmla="*/ 273269 w 1535655"/>
              <a:gd name="connsiteY10" fmla="*/ 365004 h 1563184"/>
              <a:gd name="connsiteX11" fmla="*/ 262758 w 1535655"/>
              <a:gd name="connsiteY11" fmla="*/ 333473 h 1563184"/>
              <a:gd name="connsiteX12" fmla="*/ 252248 w 1535655"/>
              <a:gd name="connsiteY12" fmla="*/ 270411 h 1563184"/>
              <a:gd name="connsiteX13" fmla="*/ 357351 w 1535655"/>
              <a:gd name="connsiteY13" fmla="*/ 259901 h 1563184"/>
              <a:gd name="connsiteX14" fmla="*/ 441434 w 1535655"/>
              <a:gd name="connsiteY14" fmla="*/ 301942 h 1563184"/>
              <a:gd name="connsiteX15" fmla="*/ 451944 w 1535655"/>
              <a:gd name="connsiteY15" fmla="*/ 217860 h 1563184"/>
              <a:gd name="connsiteX16" fmla="*/ 515007 w 1535655"/>
              <a:gd name="connsiteY16" fmla="*/ 165308 h 1563184"/>
              <a:gd name="connsiteX17" fmla="*/ 630620 w 1535655"/>
              <a:gd name="connsiteY17" fmla="*/ 154798 h 1563184"/>
              <a:gd name="connsiteX18" fmla="*/ 704193 w 1535655"/>
              <a:gd name="connsiteY18" fmla="*/ 165308 h 1563184"/>
              <a:gd name="connsiteX19" fmla="*/ 798786 w 1535655"/>
              <a:gd name="connsiteY19" fmla="*/ 102246 h 1563184"/>
              <a:gd name="connsiteX20" fmla="*/ 798786 w 1535655"/>
              <a:gd name="connsiteY20" fmla="*/ 91736 h 1563184"/>
              <a:gd name="connsiteX21" fmla="*/ 651641 w 1535655"/>
              <a:gd name="connsiteY21" fmla="*/ 91736 h 1563184"/>
              <a:gd name="connsiteX22" fmla="*/ 630620 w 1535655"/>
              <a:gd name="connsiteY22" fmla="*/ 7653 h 1563184"/>
              <a:gd name="connsiteX23" fmla="*/ 851338 w 1535655"/>
              <a:gd name="connsiteY23" fmla="*/ 18163 h 1563184"/>
              <a:gd name="connsiteX24" fmla="*/ 998482 w 1535655"/>
              <a:gd name="connsiteY24" fmla="*/ 133777 h 1563184"/>
              <a:gd name="connsiteX25" fmla="*/ 1145627 w 1535655"/>
              <a:gd name="connsiteY25" fmla="*/ 312453 h 1563184"/>
              <a:gd name="connsiteX26" fmla="*/ 1156138 w 1535655"/>
              <a:gd name="connsiteY26" fmla="*/ 428067 h 1563184"/>
              <a:gd name="connsiteX27" fmla="*/ 1093075 w 1535655"/>
              <a:gd name="connsiteY27" fmla="*/ 459598 h 1563184"/>
              <a:gd name="connsiteX28" fmla="*/ 1166648 w 1535655"/>
              <a:gd name="connsiteY28" fmla="*/ 533170 h 1563184"/>
              <a:gd name="connsiteX29" fmla="*/ 1229710 w 1535655"/>
              <a:gd name="connsiteY29" fmla="*/ 617253 h 1563184"/>
              <a:gd name="connsiteX30" fmla="*/ 1313793 w 1535655"/>
              <a:gd name="connsiteY30" fmla="*/ 722356 h 1563184"/>
              <a:gd name="connsiteX31" fmla="*/ 1355834 w 1535655"/>
              <a:gd name="connsiteY31" fmla="*/ 848480 h 1563184"/>
              <a:gd name="connsiteX32" fmla="*/ 1355834 w 1535655"/>
              <a:gd name="connsiteY32" fmla="*/ 1016646 h 1563184"/>
              <a:gd name="connsiteX33" fmla="*/ 1355834 w 1535655"/>
              <a:gd name="connsiteY33" fmla="*/ 1195322 h 1563184"/>
              <a:gd name="connsiteX34" fmla="*/ 1429407 w 1535655"/>
              <a:gd name="connsiteY34" fmla="*/ 1300425 h 1563184"/>
              <a:gd name="connsiteX35" fmla="*/ 1534510 w 1535655"/>
              <a:gd name="connsiteY35" fmla="*/ 1352977 h 1563184"/>
              <a:gd name="connsiteX36" fmla="*/ 1481958 w 1535655"/>
              <a:gd name="connsiteY36" fmla="*/ 1405529 h 1563184"/>
              <a:gd name="connsiteX37" fmla="*/ 1534510 w 1535655"/>
              <a:gd name="connsiteY37" fmla="*/ 1563184 h 1563184"/>
              <a:gd name="connsiteX0" fmla="*/ 0 w 1539602"/>
              <a:gd name="connsiteY0" fmla="*/ 512149 h 1563184"/>
              <a:gd name="connsiteX1" fmla="*/ 147144 w 1539602"/>
              <a:gd name="connsiteY1" fmla="*/ 554191 h 1563184"/>
              <a:gd name="connsiteX2" fmla="*/ 231227 w 1539602"/>
              <a:gd name="connsiteY2" fmla="*/ 638273 h 1563184"/>
              <a:gd name="connsiteX3" fmla="*/ 315310 w 1539602"/>
              <a:gd name="connsiteY3" fmla="*/ 659294 h 1563184"/>
              <a:gd name="connsiteX4" fmla="*/ 357351 w 1539602"/>
              <a:gd name="connsiteY4" fmla="*/ 680315 h 1563184"/>
              <a:gd name="connsiteX5" fmla="*/ 451944 w 1539602"/>
              <a:gd name="connsiteY5" fmla="*/ 659294 h 1563184"/>
              <a:gd name="connsiteX6" fmla="*/ 483475 w 1539602"/>
              <a:gd name="connsiteY6" fmla="*/ 617253 h 1563184"/>
              <a:gd name="connsiteX7" fmla="*/ 472965 w 1539602"/>
              <a:gd name="connsiteY7" fmla="*/ 543680 h 1563184"/>
              <a:gd name="connsiteX8" fmla="*/ 399393 w 1539602"/>
              <a:gd name="connsiteY8" fmla="*/ 470108 h 1563184"/>
              <a:gd name="connsiteX9" fmla="*/ 325820 w 1539602"/>
              <a:gd name="connsiteY9" fmla="*/ 428067 h 1563184"/>
              <a:gd name="connsiteX10" fmla="*/ 273269 w 1539602"/>
              <a:gd name="connsiteY10" fmla="*/ 365004 h 1563184"/>
              <a:gd name="connsiteX11" fmla="*/ 262758 w 1539602"/>
              <a:gd name="connsiteY11" fmla="*/ 333473 h 1563184"/>
              <a:gd name="connsiteX12" fmla="*/ 252248 w 1539602"/>
              <a:gd name="connsiteY12" fmla="*/ 270411 h 1563184"/>
              <a:gd name="connsiteX13" fmla="*/ 357351 w 1539602"/>
              <a:gd name="connsiteY13" fmla="*/ 259901 h 1563184"/>
              <a:gd name="connsiteX14" fmla="*/ 441434 w 1539602"/>
              <a:gd name="connsiteY14" fmla="*/ 301942 h 1563184"/>
              <a:gd name="connsiteX15" fmla="*/ 451944 w 1539602"/>
              <a:gd name="connsiteY15" fmla="*/ 217860 h 1563184"/>
              <a:gd name="connsiteX16" fmla="*/ 515007 w 1539602"/>
              <a:gd name="connsiteY16" fmla="*/ 165308 h 1563184"/>
              <a:gd name="connsiteX17" fmla="*/ 630620 w 1539602"/>
              <a:gd name="connsiteY17" fmla="*/ 154798 h 1563184"/>
              <a:gd name="connsiteX18" fmla="*/ 704193 w 1539602"/>
              <a:gd name="connsiteY18" fmla="*/ 165308 h 1563184"/>
              <a:gd name="connsiteX19" fmla="*/ 798786 w 1539602"/>
              <a:gd name="connsiteY19" fmla="*/ 102246 h 1563184"/>
              <a:gd name="connsiteX20" fmla="*/ 798786 w 1539602"/>
              <a:gd name="connsiteY20" fmla="*/ 91736 h 1563184"/>
              <a:gd name="connsiteX21" fmla="*/ 651641 w 1539602"/>
              <a:gd name="connsiteY21" fmla="*/ 91736 h 1563184"/>
              <a:gd name="connsiteX22" fmla="*/ 630620 w 1539602"/>
              <a:gd name="connsiteY22" fmla="*/ 7653 h 1563184"/>
              <a:gd name="connsiteX23" fmla="*/ 851338 w 1539602"/>
              <a:gd name="connsiteY23" fmla="*/ 18163 h 1563184"/>
              <a:gd name="connsiteX24" fmla="*/ 998482 w 1539602"/>
              <a:gd name="connsiteY24" fmla="*/ 133777 h 1563184"/>
              <a:gd name="connsiteX25" fmla="*/ 1145627 w 1539602"/>
              <a:gd name="connsiteY25" fmla="*/ 312453 h 1563184"/>
              <a:gd name="connsiteX26" fmla="*/ 1156138 w 1539602"/>
              <a:gd name="connsiteY26" fmla="*/ 428067 h 1563184"/>
              <a:gd name="connsiteX27" fmla="*/ 1093075 w 1539602"/>
              <a:gd name="connsiteY27" fmla="*/ 459598 h 1563184"/>
              <a:gd name="connsiteX28" fmla="*/ 1166648 w 1539602"/>
              <a:gd name="connsiteY28" fmla="*/ 533170 h 1563184"/>
              <a:gd name="connsiteX29" fmla="*/ 1229710 w 1539602"/>
              <a:gd name="connsiteY29" fmla="*/ 617253 h 1563184"/>
              <a:gd name="connsiteX30" fmla="*/ 1313793 w 1539602"/>
              <a:gd name="connsiteY30" fmla="*/ 722356 h 1563184"/>
              <a:gd name="connsiteX31" fmla="*/ 1355834 w 1539602"/>
              <a:gd name="connsiteY31" fmla="*/ 848480 h 1563184"/>
              <a:gd name="connsiteX32" fmla="*/ 1355834 w 1539602"/>
              <a:gd name="connsiteY32" fmla="*/ 1016646 h 1563184"/>
              <a:gd name="connsiteX33" fmla="*/ 1355834 w 1539602"/>
              <a:gd name="connsiteY33" fmla="*/ 1195322 h 1563184"/>
              <a:gd name="connsiteX34" fmla="*/ 1429407 w 1539602"/>
              <a:gd name="connsiteY34" fmla="*/ 1300425 h 1563184"/>
              <a:gd name="connsiteX35" fmla="*/ 1534510 w 1539602"/>
              <a:gd name="connsiteY35" fmla="*/ 1352977 h 1563184"/>
              <a:gd name="connsiteX36" fmla="*/ 1513489 w 1539602"/>
              <a:gd name="connsiteY36" fmla="*/ 1468591 h 1563184"/>
              <a:gd name="connsiteX37" fmla="*/ 1534510 w 1539602"/>
              <a:gd name="connsiteY37" fmla="*/ 1563184 h 1563184"/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481958 w 1534510"/>
              <a:gd name="connsiteY35" fmla="*/ 1373997 h 1563184"/>
              <a:gd name="connsiteX36" fmla="*/ 1513489 w 1534510"/>
              <a:gd name="connsiteY36" fmla="*/ 1468591 h 1563184"/>
              <a:gd name="connsiteX37" fmla="*/ 1534510 w 1534510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29407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53313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6053"/>
              <a:gd name="connsiteY0" fmla="*/ 512149 h 1563184"/>
              <a:gd name="connsiteX1" fmla="*/ 147144 w 1536053"/>
              <a:gd name="connsiteY1" fmla="*/ 554191 h 1563184"/>
              <a:gd name="connsiteX2" fmla="*/ 231227 w 1536053"/>
              <a:gd name="connsiteY2" fmla="*/ 638273 h 1563184"/>
              <a:gd name="connsiteX3" fmla="*/ 315310 w 1536053"/>
              <a:gd name="connsiteY3" fmla="*/ 659294 h 1563184"/>
              <a:gd name="connsiteX4" fmla="*/ 357351 w 1536053"/>
              <a:gd name="connsiteY4" fmla="*/ 680315 h 1563184"/>
              <a:gd name="connsiteX5" fmla="*/ 451944 w 1536053"/>
              <a:gd name="connsiteY5" fmla="*/ 659294 h 1563184"/>
              <a:gd name="connsiteX6" fmla="*/ 483475 w 1536053"/>
              <a:gd name="connsiteY6" fmla="*/ 617253 h 1563184"/>
              <a:gd name="connsiteX7" fmla="*/ 472965 w 1536053"/>
              <a:gd name="connsiteY7" fmla="*/ 543680 h 1563184"/>
              <a:gd name="connsiteX8" fmla="*/ 399393 w 1536053"/>
              <a:gd name="connsiteY8" fmla="*/ 470108 h 1563184"/>
              <a:gd name="connsiteX9" fmla="*/ 325820 w 1536053"/>
              <a:gd name="connsiteY9" fmla="*/ 428067 h 1563184"/>
              <a:gd name="connsiteX10" fmla="*/ 273269 w 1536053"/>
              <a:gd name="connsiteY10" fmla="*/ 365004 h 1563184"/>
              <a:gd name="connsiteX11" fmla="*/ 262758 w 1536053"/>
              <a:gd name="connsiteY11" fmla="*/ 333473 h 1563184"/>
              <a:gd name="connsiteX12" fmla="*/ 252248 w 1536053"/>
              <a:gd name="connsiteY12" fmla="*/ 270411 h 1563184"/>
              <a:gd name="connsiteX13" fmla="*/ 357351 w 1536053"/>
              <a:gd name="connsiteY13" fmla="*/ 259901 h 1563184"/>
              <a:gd name="connsiteX14" fmla="*/ 441434 w 1536053"/>
              <a:gd name="connsiteY14" fmla="*/ 301942 h 1563184"/>
              <a:gd name="connsiteX15" fmla="*/ 451944 w 1536053"/>
              <a:gd name="connsiteY15" fmla="*/ 217860 h 1563184"/>
              <a:gd name="connsiteX16" fmla="*/ 515007 w 1536053"/>
              <a:gd name="connsiteY16" fmla="*/ 165308 h 1563184"/>
              <a:gd name="connsiteX17" fmla="*/ 630620 w 1536053"/>
              <a:gd name="connsiteY17" fmla="*/ 154798 h 1563184"/>
              <a:gd name="connsiteX18" fmla="*/ 704193 w 1536053"/>
              <a:gd name="connsiteY18" fmla="*/ 165308 h 1563184"/>
              <a:gd name="connsiteX19" fmla="*/ 798786 w 1536053"/>
              <a:gd name="connsiteY19" fmla="*/ 102246 h 1563184"/>
              <a:gd name="connsiteX20" fmla="*/ 798786 w 1536053"/>
              <a:gd name="connsiteY20" fmla="*/ 91736 h 1563184"/>
              <a:gd name="connsiteX21" fmla="*/ 651641 w 1536053"/>
              <a:gd name="connsiteY21" fmla="*/ 91736 h 1563184"/>
              <a:gd name="connsiteX22" fmla="*/ 630620 w 1536053"/>
              <a:gd name="connsiteY22" fmla="*/ 7653 h 1563184"/>
              <a:gd name="connsiteX23" fmla="*/ 851338 w 1536053"/>
              <a:gd name="connsiteY23" fmla="*/ 18163 h 1563184"/>
              <a:gd name="connsiteX24" fmla="*/ 998482 w 1536053"/>
              <a:gd name="connsiteY24" fmla="*/ 133777 h 1563184"/>
              <a:gd name="connsiteX25" fmla="*/ 1145627 w 1536053"/>
              <a:gd name="connsiteY25" fmla="*/ 312453 h 1563184"/>
              <a:gd name="connsiteX26" fmla="*/ 1156138 w 1536053"/>
              <a:gd name="connsiteY26" fmla="*/ 428067 h 1563184"/>
              <a:gd name="connsiteX27" fmla="*/ 1093075 w 1536053"/>
              <a:gd name="connsiteY27" fmla="*/ 459598 h 1563184"/>
              <a:gd name="connsiteX28" fmla="*/ 1166648 w 1536053"/>
              <a:gd name="connsiteY28" fmla="*/ 533170 h 1563184"/>
              <a:gd name="connsiteX29" fmla="*/ 1229710 w 1536053"/>
              <a:gd name="connsiteY29" fmla="*/ 617253 h 1563184"/>
              <a:gd name="connsiteX30" fmla="*/ 1313793 w 1536053"/>
              <a:gd name="connsiteY30" fmla="*/ 722356 h 1563184"/>
              <a:gd name="connsiteX31" fmla="*/ 1355834 w 1536053"/>
              <a:gd name="connsiteY31" fmla="*/ 848480 h 1563184"/>
              <a:gd name="connsiteX32" fmla="*/ 1355834 w 1536053"/>
              <a:gd name="connsiteY32" fmla="*/ 1016646 h 1563184"/>
              <a:gd name="connsiteX33" fmla="*/ 1355834 w 1536053"/>
              <a:gd name="connsiteY33" fmla="*/ 1195322 h 1563184"/>
              <a:gd name="connsiteX34" fmla="*/ 1453313 w 1536053"/>
              <a:gd name="connsiteY34" fmla="*/ 1300425 h 1563184"/>
              <a:gd name="connsiteX35" fmla="*/ 1499888 w 1536053"/>
              <a:gd name="connsiteY35" fmla="*/ 1373997 h 1563184"/>
              <a:gd name="connsiteX36" fmla="*/ 1534510 w 1536053"/>
              <a:gd name="connsiteY36" fmla="*/ 1468591 h 1563184"/>
              <a:gd name="connsiteX37" fmla="*/ 1534510 w 1536053"/>
              <a:gd name="connsiteY37" fmla="*/ 1563184 h 1563184"/>
              <a:gd name="connsiteX0" fmla="*/ 0 w 1553166"/>
              <a:gd name="connsiteY0" fmla="*/ 512149 h 1563184"/>
              <a:gd name="connsiteX1" fmla="*/ 147144 w 1553166"/>
              <a:gd name="connsiteY1" fmla="*/ 554191 h 1563184"/>
              <a:gd name="connsiteX2" fmla="*/ 231227 w 1553166"/>
              <a:gd name="connsiteY2" fmla="*/ 638273 h 1563184"/>
              <a:gd name="connsiteX3" fmla="*/ 315310 w 1553166"/>
              <a:gd name="connsiteY3" fmla="*/ 659294 h 1563184"/>
              <a:gd name="connsiteX4" fmla="*/ 357351 w 1553166"/>
              <a:gd name="connsiteY4" fmla="*/ 680315 h 1563184"/>
              <a:gd name="connsiteX5" fmla="*/ 451944 w 1553166"/>
              <a:gd name="connsiteY5" fmla="*/ 659294 h 1563184"/>
              <a:gd name="connsiteX6" fmla="*/ 483475 w 1553166"/>
              <a:gd name="connsiteY6" fmla="*/ 617253 h 1563184"/>
              <a:gd name="connsiteX7" fmla="*/ 472965 w 1553166"/>
              <a:gd name="connsiteY7" fmla="*/ 543680 h 1563184"/>
              <a:gd name="connsiteX8" fmla="*/ 399393 w 1553166"/>
              <a:gd name="connsiteY8" fmla="*/ 470108 h 1563184"/>
              <a:gd name="connsiteX9" fmla="*/ 325820 w 1553166"/>
              <a:gd name="connsiteY9" fmla="*/ 428067 h 1563184"/>
              <a:gd name="connsiteX10" fmla="*/ 273269 w 1553166"/>
              <a:gd name="connsiteY10" fmla="*/ 365004 h 1563184"/>
              <a:gd name="connsiteX11" fmla="*/ 262758 w 1553166"/>
              <a:gd name="connsiteY11" fmla="*/ 333473 h 1563184"/>
              <a:gd name="connsiteX12" fmla="*/ 252248 w 1553166"/>
              <a:gd name="connsiteY12" fmla="*/ 270411 h 1563184"/>
              <a:gd name="connsiteX13" fmla="*/ 357351 w 1553166"/>
              <a:gd name="connsiteY13" fmla="*/ 259901 h 1563184"/>
              <a:gd name="connsiteX14" fmla="*/ 441434 w 1553166"/>
              <a:gd name="connsiteY14" fmla="*/ 301942 h 1563184"/>
              <a:gd name="connsiteX15" fmla="*/ 451944 w 1553166"/>
              <a:gd name="connsiteY15" fmla="*/ 217860 h 1563184"/>
              <a:gd name="connsiteX16" fmla="*/ 515007 w 1553166"/>
              <a:gd name="connsiteY16" fmla="*/ 165308 h 1563184"/>
              <a:gd name="connsiteX17" fmla="*/ 630620 w 1553166"/>
              <a:gd name="connsiteY17" fmla="*/ 154798 h 1563184"/>
              <a:gd name="connsiteX18" fmla="*/ 704193 w 1553166"/>
              <a:gd name="connsiteY18" fmla="*/ 165308 h 1563184"/>
              <a:gd name="connsiteX19" fmla="*/ 798786 w 1553166"/>
              <a:gd name="connsiteY19" fmla="*/ 102246 h 1563184"/>
              <a:gd name="connsiteX20" fmla="*/ 798786 w 1553166"/>
              <a:gd name="connsiteY20" fmla="*/ 91736 h 1563184"/>
              <a:gd name="connsiteX21" fmla="*/ 651641 w 1553166"/>
              <a:gd name="connsiteY21" fmla="*/ 91736 h 1563184"/>
              <a:gd name="connsiteX22" fmla="*/ 630620 w 1553166"/>
              <a:gd name="connsiteY22" fmla="*/ 7653 h 1563184"/>
              <a:gd name="connsiteX23" fmla="*/ 851338 w 1553166"/>
              <a:gd name="connsiteY23" fmla="*/ 18163 h 1563184"/>
              <a:gd name="connsiteX24" fmla="*/ 998482 w 1553166"/>
              <a:gd name="connsiteY24" fmla="*/ 133777 h 1563184"/>
              <a:gd name="connsiteX25" fmla="*/ 1145627 w 1553166"/>
              <a:gd name="connsiteY25" fmla="*/ 312453 h 1563184"/>
              <a:gd name="connsiteX26" fmla="*/ 1156138 w 1553166"/>
              <a:gd name="connsiteY26" fmla="*/ 428067 h 1563184"/>
              <a:gd name="connsiteX27" fmla="*/ 1093075 w 1553166"/>
              <a:gd name="connsiteY27" fmla="*/ 459598 h 1563184"/>
              <a:gd name="connsiteX28" fmla="*/ 1166648 w 1553166"/>
              <a:gd name="connsiteY28" fmla="*/ 533170 h 1563184"/>
              <a:gd name="connsiteX29" fmla="*/ 1229710 w 1553166"/>
              <a:gd name="connsiteY29" fmla="*/ 617253 h 1563184"/>
              <a:gd name="connsiteX30" fmla="*/ 1313793 w 1553166"/>
              <a:gd name="connsiteY30" fmla="*/ 722356 h 1563184"/>
              <a:gd name="connsiteX31" fmla="*/ 1355834 w 1553166"/>
              <a:gd name="connsiteY31" fmla="*/ 848480 h 1563184"/>
              <a:gd name="connsiteX32" fmla="*/ 1355834 w 1553166"/>
              <a:gd name="connsiteY32" fmla="*/ 1016646 h 1563184"/>
              <a:gd name="connsiteX33" fmla="*/ 1355834 w 1553166"/>
              <a:gd name="connsiteY33" fmla="*/ 1195322 h 1563184"/>
              <a:gd name="connsiteX34" fmla="*/ 1453313 w 1553166"/>
              <a:gd name="connsiteY34" fmla="*/ 1300425 h 1563184"/>
              <a:gd name="connsiteX35" fmla="*/ 1499888 w 1553166"/>
              <a:gd name="connsiteY35" fmla="*/ 1373997 h 1563184"/>
              <a:gd name="connsiteX36" fmla="*/ 1552440 w 1553166"/>
              <a:gd name="connsiteY36" fmla="*/ 1462614 h 1563184"/>
              <a:gd name="connsiteX37" fmla="*/ 1534510 w 1553166"/>
              <a:gd name="connsiteY37" fmla="*/ 1563184 h 156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53166" h="1563184">
                <a:moveTo>
                  <a:pt x="0" y="512149"/>
                </a:moveTo>
                <a:cubicBezTo>
                  <a:pt x="54303" y="522659"/>
                  <a:pt x="108606" y="533170"/>
                  <a:pt x="147144" y="554191"/>
                </a:cubicBezTo>
                <a:cubicBezTo>
                  <a:pt x="185682" y="575212"/>
                  <a:pt x="203199" y="620756"/>
                  <a:pt x="231227" y="638273"/>
                </a:cubicBezTo>
                <a:cubicBezTo>
                  <a:pt x="259255" y="655790"/>
                  <a:pt x="294289" y="652287"/>
                  <a:pt x="315310" y="659294"/>
                </a:cubicBezTo>
                <a:cubicBezTo>
                  <a:pt x="336331" y="666301"/>
                  <a:pt x="334579" y="680315"/>
                  <a:pt x="357351" y="680315"/>
                </a:cubicBezTo>
                <a:cubicBezTo>
                  <a:pt x="380123" y="680315"/>
                  <a:pt x="451944" y="659294"/>
                  <a:pt x="451944" y="659294"/>
                </a:cubicBezTo>
                <a:cubicBezTo>
                  <a:pt x="472965" y="648784"/>
                  <a:pt x="479972" y="636522"/>
                  <a:pt x="483475" y="617253"/>
                </a:cubicBezTo>
                <a:cubicBezTo>
                  <a:pt x="486978" y="597984"/>
                  <a:pt x="486979" y="568204"/>
                  <a:pt x="472965" y="543680"/>
                </a:cubicBezTo>
                <a:cubicBezTo>
                  <a:pt x="458951" y="519156"/>
                  <a:pt x="423917" y="489377"/>
                  <a:pt x="399393" y="470108"/>
                </a:cubicBezTo>
                <a:cubicBezTo>
                  <a:pt x="374869" y="450839"/>
                  <a:pt x="346841" y="445584"/>
                  <a:pt x="325820" y="428067"/>
                </a:cubicBezTo>
                <a:cubicBezTo>
                  <a:pt x="304799" y="410550"/>
                  <a:pt x="273269" y="365004"/>
                  <a:pt x="273269" y="365004"/>
                </a:cubicBezTo>
                <a:cubicBezTo>
                  <a:pt x="262759" y="349238"/>
                  <a:pt x="266261" y="349238"/>
                  <a:pt x="262758" y="333473"/>
                </a:cubicBezTo>
                <a:cubicBezTo>
                  <a:pt x="259255" y="317708"/>
                  <a:pt x="236483" y="282673"/>
                  <a:pt x="252248" y="270411"/>
                </a:cubicBezTo>
                <a:cubicBezTo>
                  <a:pt x="268013" y="258149"/>
                  <a:pt x="325820" y="254646"/>
                  <a:pt x="357351" y="259901"/>
                </a:cubicBezTo>
                <a:cubicBezTo>
                  <a:pt x="388882" y="265156"/>
                  <a:pt x="425669" y="308949"/>
                  <a:pt x="441434" y="301942"/>
                </a:cubicBezTo>
                <a:cubicBezTo>
                  <a:pt x="457200" y="294935"/>
                  <a:pt x="439682" y="240632"/>
                  <a:pt x="451944" y="217860"/>
                </a:cubicBezTo>
                <a:cubicBezTo>
                  <a:pt x="464206" y="195088"/>
                  <a:pt x="485228" y="175818"/>
                  <a:pt x="515007" y="165308"/>
                </a:cubicBezTo>
                <a:cubicBezTo>
                  <a:pt x="544786" y="154798"/>
                  <a:pt x="599089" y="154798"/>
                  <a:pt x="630620" y="154798"/>
                </a:cubicBezTo>
                <a:cubicBezTo>
                  <a:pt x="662151" y="154798"/>
                  <a:pt x="676165" y="174067"/>
                  <a:pt x="704193" y="165308"/>
                </a:cubicBezTo>
                <a:cubicBezTo>
                  <a:pt x="732221" y="156549"/>
                  <a:pt x="798786" y="102246"/>
                  <a:pt x="798786" y="102246"/>
                </a:cubicBezTo>
                <a:cubicBezTo>
                  <a:pt x="814551" y="89984"/>
                  <a:pt x="823310" y="93488"/>
                  <a:pt x="798786" y="91736"/>
                </a:cubicBezTo>
                <a:cubicBezTo>
                  <a:pt x="774262" y="89984"/>
                  <a:pt x="679669" y="105750"/>
                  <a:pt x="651641" y="91736"/>
                </a:cubicBezTo>
                <a:cubicBezTo>
                  <a:pt x="623613" y="77722"/>
                  <a:pt x="597337" y="19915"/>
                  <a:pt x="630620" y="7653"/>
                </a:cubicBezTo>
                <a:cubicBezTo>
                  <a:pt x="663903" y="-4609"/>
                  <a:pt x="790028" y="-2858"/>
                  <a:pt x="851338" y="18163"/>
                </a:cubicBezTo>
                <a:cubicBezTo>
                  <a:pt x="912648" y="39184"/>
                  <a:pt x="949434" y="84729"/>
                  <a:pt x="998482" y="133777"/>
                </a:cubicBezTo>
                <a:cubicBezTo>
                  <a:pt x="1047530" y="182825"/>
                  <a:pt x="1119351" y="263405"/>
                  <a:pt x="1145627" y="312453"/>
                </a:cubicBezTo>
                <a:cubicBezTo>
                  <a:pt x="1171903" y="361501"/>
                  <a:pt x="1164897" y="403543"/>
                  <a:pt x="1156138" y="428067"/>
                </a:cubicBezTo>
                <a:cubicBezTo>
                  <a:pt x="1147379" y="452591"/>
                  <a:pt x="1091323" y="442081"/>
                  <a:pt x="1093075" y="459598"/>
                </a:cubicBezTo>
                <a:cubicBezTo>
                  <a:pt x="1094827" y="477115"/>
                  <a:pt x="1143876" y="506894"/>
                  <a:pt x="1166648" y="533170"/>
                </a:cubicBezTo>
                <a:cubicBezTo>
                  <a:pt x="1189420" y="559446"/>
                  <a:pt x="1205186" y="585722"/>
                  <a:pt x="1229710" y="617253"/>
                </a:cubicBezTo>
                <a:cubicBezTo>
                  <a:pt x="1254234" y="648784"/>
                  <a:pt x="1292772" y="683818"/>
                  <a:pt x="1313793" y="722356"/>
                </a:cubicBezTo>
                <a:cubicBezTo>
                  <a:pt x="1334814" y="760894"/>
                  <a:pt x="1348827" y="799432"/>
                  <a:pt x="1355834" y="848480"/>
                </a:cubicBezTo>
                <a:cubicBezTo>
                  <a:pt x="1362841" y="897528"/>
                  <a:pt x="1355834" y="1016646"/>
                  <a:pt x="1355834" y="1016646"/>
                </a:cubicBezTo>
                <a:cubicBezTo>
                  <a:pt x="1355834" y="1074453"/>
                  <a:pt x="1339588" y="1148026"/>
                  <a:pt x="1355834" y="1195322"/>
                </a:cubicBezTo>
                <a:cubicBezTo>
                  <a:pt x="1372080" y="1242618"/>
                  <a:pt x="1429304" y="1270646"/>
                  <a:pt x="1453313" y="1300425"/>
                </a:cubicBezTo>
                <a:cubicBezTo>
                  <a:pt x="1477322" y="1330204"/>
                  <a:pt x="1483367" y="1346966"/>
                  <a:pt x="1499888" y="1373997"/>
                </a:cubicBezTo>
                <a:cubicBezTo>
                  <a:pt x="1516409" y="1401028"/>
                  <a:pt x="1546670" y="1431083"/>
                  <a:pt x="1552440" y="1462614"/>
                </a:cubicBezTo>
                <a:cubicBezTo>
                  <a:pt x="1558210" y="1494145"/>
                  <a:pt x="1527503" y="1531653"/>
                  <a:pt x="1534510" y="156318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706428" y="3801038"/>
            <a:ext cx="1782090" cy="1645685"/>
          </a:xfrm>
          <a:custGeom>
            <a:avLst/>
            <a:gdLst>
              <a:gd name="connsiteX0" fmla="*/ 48913 w 1728301"/>
              <a:gd name="connsiteY0" fmla="*/ 0 h 1405599"/>
              <a:gd name="connsiteX1" fmla="*/ 108678 w 1728301"/>
              <a:gd name="connsiteY1" fmla="*/ 101600 h 1405599"/>
              <a:gd name="connsiteX2" fmla="*/ 102701 w 1728301"/>
              <a:gd name="connsiteY2" fmla="*/ 161365 h 1405599"/>
              <a:gd name="connsiteX3" fmla="*/ 60866 w 1728301"/>
              <a:gd name="connsiteY3" fmla="*/ 245036 h 1405599"/>
              <a:gd name="connsiteX4" fmla="*/ 19031 w 1728301"/>
              <a:gd name="connsiteY4" fmla="*/ 328706 h 1405599"/>
              <a:gd name="connsiteX5" fmla="*/ 1101 w 1728301"/>
              <a:gd name="connsiteY5" fmla="*/ 364565 h 1405599"/>
              <a:gd name="connsiteX6" fmla="*/ 48913 w 1728301"/>
              <a:gd name="connsiteY6" fmla="*/ 388471 h 1405599"/>
              <a:gd name="connsiteX7" fmla="*/ 66843 w 1728301"/>
              <a:gd name="connsiteY7" fmla="*/ 454212 h 1405599"/>
              <a:gd name="connsiteX8" fmla="*/ 78796 w 1728301"/>
              <a:gd name="connsiteY8" fmla="*/ 567765 h 1405599"/>
              <a:gd name="connsiteX9" fmla="*/ 60866 w 1728301"/>
              <a:gd name="connsiteY9" fmla="*/ 663389 h 1405599"/>
              <a:gd name="connsiteX10" fmla="*/ 42937 w 1728301"/>
              <a:gd name="connsiteY10" fmla="*/ 723153 h 1405599"/>
              <a:gd name="connsiteX11" fmla="*/ 42937 w 1728301"/>
              <a:gd name="connsiteY11" fmla="*/ 764989 h 1405599"/>
              <a:gd name="connsiteX12" fmla="*/ 36960 w 1728301"/>
              <a:gd name="connsiteY12" fmla="*/ 836706 h 1405599"/>
              <a:gd name="connsiteX13" fmla="*/ 19031 w 1728301"/>
              <a:gd name="connsiteY13" fmla="*/ 896471 h 1405599"/>
              <a:gd name="connsiteX14" fmla="*/ 19031 w 1728301"/>
              <a:gd name="connsiteY14" fmla="*/ 944283 h 1405599"/>
              <a:gd name="connsiteX15" fmla="*/ 13054 w 1728301"/>
              <a:gd name="connsiteY15" fmla="*/ 1004047 h 1405599"/>
              <a:gd name="connsiteX16" fmla="*/ 48913 w 1728301"/>
              <a:gd name="connsiteY16" fmla="*/ 1033930 h 1405599"/>
              <a:gd name="connsiteX17" fmla="*/ 60866 w 1728301"/>
              <a:gd name="connsiteY17" fmla="*/ 1027953 h 1405599"/>
              <a:gd name="connsiteX18" fmla="*/ 132584 w 1728301"/>
              <a:gd name="connsiteY18" fmla="*/ 1081741 h 1405599"/>
              <a:gd name="connsiteX19" fmla="*/ 198325 w 1728301"/>
              <a:gd name="connsiteY19" fmla="*/ 1123577 h 1405599"/>
              <a:gd name="connsiteX20" fmla="*/ 246137 w 1728301"/>
              <a:gd name="connsiteY20" fmla="*/ 1123577 h 1405599"/>
              <a:gd name="connsiteX21" fmla="*/ 276019 w 1728301"/>
              <a:gd name="connsiteY21" fmla="*/ 1099671 h 1405599"/>
              <a:gd name="connsiteX22" fmla="*/ 299925 w 1728301"/>
              <a:gd name="connsiteY22" fmla="*/ 1063812 h 1405599"/>
              <a:gd name="connsiteX23" fmla="*/ 347737 w 1728301"/>
              <a:gd name="connsiteY23" fmla="*/ 1016000 h 1405599"/>
              <a:gd name="connsiteX24" fmla="*/ 485196 w 1728301"/>
              <a:gd name="connsiteY24" fmla="*/ 1016000 h 1405599"/>
              <a:gd name="connsiteX25" fmla="*/ 515078 w 1728301"/>
              <a:gd name="connsiteY25" fmla="*/ 998071 h 1405599"/>
              <a:gd name="connsiteX26" fmla="*/ 580819 w 1728301"/>
              <a:gd name="connsiteY26" fmla="*/ 998071 h 1405599"/>
              <a:gd name="connsiteX27" fmla="*/ 706325 w 1728301"/>
              <a:gd name="connsiteY27" fmla="*/ 1004047 h 1405599"/>
              <a:gd name="connsiteX28" fmla="*/ 748160 w 1728301"/>
              <a:gd name="connsiteY28" fmla="*/ 992094 h 1405599"/>
              <a:gd name="connsiteX29" fmla="*/ 837807 w 1728301"/>
              <a:gd name="connsiteY29" fmla="*/ 992094 h 1405599"/>
              <a:gd name="connsiteX30" fmla="*/ 927454 w 1728301"/>
              <a:gd name="connsiteY30" fmla="*/ 1021977 h 1405599"/>
              <a:gd name="connsiteX31" fmla="*/ 975266 w 1728301"/>
              <a:gd name="connsiteY31" fmla="*/ 1021977 h 1405599"/>
              <a:gd name="connsiteX32" fmla="*/ 1112725 w 1728301"/>
              <a:gd name="connsiteY32" fmla="*/ 1039906 h 1405599"/>
              <a:gd name="connsiteX33" fmla="*/ 1214325 w 1728301"/>
              <a:gd name="connsiteY33" fmla="*/ 1057836 h 1405599"/>
              <a:gd name="connsiteX34" fmla="*/ 1274090 w 1728301"/>
              <a:gd name="connsiteY34" fmla="*/ 1063812 h 1405599"/>
              <a:gd name="connsiteX35" fmla="*/ 1387643 w 1728301"/>
              <a:gd name="connsiteY35" fmla="*/ 1117600 h 1405599"/>
              <a:gd name="connsiteX36" fmla="*/ 1435454 w 1728301"/>
              <a:gd name="connsiteY36" fmla="*/ 1165412 h 1405599"/>
              <a:gd name="connsiteX37" fmla="*/ 1471313 w 1728301"/>
              <a:gd name="connsiteY37" fmla="*/ 1225177 h 1405599"/>
              <a:gd name="connsiteX38" fmla="*/ 1489243 w 1728301"/>
              <a:gd name="connsiteY38" fmla="*/ 1302871 h 1405599"/>
              <a:gd name="connsiteX39" fmla="*/ 1489243 w 1728301"/>
              <a:gd name="connsiteY39" fmla="*/ 1368612 h 1405599"/>
              <a:gd name="connsiteX40" fmla="*/ 1495219 w 1728301"/>
              <a:gd name="connsiteY40" fmla="*/ 1386541 h 1405599"/>
              <a:gd name="connsiteX41" fmla="*/ 1531078 w 1728301"/>
              <a:gd name="connsiteY41" fmla="*/ 1398494 h 1405599"/>
              <a:gd name="connsiteX42" fmla="*/ 1584866 w 1728301"/>
              <a:gd name="connsiteY42" fmla="*/ 1398494 h 1405599"/>
              <a:gd name="connsiteX43" fmla="*/ 1602796 w 1728301"/>
              <a:gd name="connsiteY43" fmla="*/ 1308847 h 1405599"/>
              <a:gd name="connsiteX44" fmla="*/ 1644631 w 1728301"/>
              <a:gd name="connsiteY44" fmla="*/ 1261036 h 1405599"/>
              <a:gd name="connsiteX45" fmla="*/ 1650607 w 1728301"/>
              <a:gd name="connsiteY45" fmla="*/ 1243106 h 1405599"/>
              <a:gd name="connsiteX46" fmla="*/ 1728301 w 1728301"/>
              <a:gd name="connsiteY46" fmla="*/ 1314824 h 1405599"/>
              <a:gd name="connsiteX0" fmla="*/ 48913 w 1728301"/>
              <a:gd name="connsiteY0" fmla="*/ 0 h 1482216"/>
              <a:gd name="connsiteX1" fmla="*/ 108678 w 1728301"/>
              <a:gd name="connsiteY1" fmla="*/ 101600 h 1482216"/>
              <a:gd name="connsiteX2" fmla="*/ 102701 w 1728301"/>
              <a:gd name="connsiteY2" fmla="*/ 161365 h 1482216"/>
              <a:gd name="connsiteX3" fmla="*/ 60866 w 1728301"/>
              <a:gd name="connsiteY3" fmla="*/ 245036 h 1482216"/>
              <a:gd name="connsiteX4" fmla="*/ 19031 w 1728301"/>
              <a:gd name="connsiteY4" fmla="*/ 328706 h 1482216"/>
              <a:gd name="connsiteX5" fmla="*/ 1101 w 1728301"/>
              <a:gd name="connsiteY5" fmla="*/ 364565 h 1482216"/>
              <a:gd name="connsiteX6" fmla="*/ 48913 w 1728301"/>
              <a:gd name="connsiteY6" fmla="*/ 388471 h 1482216"/>
              <a:gd name="connsiteX7" fmla="*/ 66843 w 1728301"/>
              <a:gd name="connsiteY7" fmla="*/ 454212 h 1482216"/>
              <a:gd name="connsiteX8" fmla="*/ 78796 w 1728301"/>
              <a:gd name="connsiteY8" fmla="*/ 567765 h 1482216"/>
              <a:gd name="connsiteX9" fmla="*/ 60866 w 1728301"/>
              <a:gd name="connsiteY9" fmla="*/ 663389 h 1482216"/>
              <a:gd name="connsiteX10" fmla="*/ 42937 w 1728301"/>
              <a:gd name="connsiteY10" fmla="*/ 723153 h 1482216"/>
              <a:gd name="connsiteX11" fmla="*/ 42937 w 1728301"/>
              <a:gd name="connsiteY11" fmla="*/ 764989 h 1482216"/>
              <a:gd name="connsiteX12" fmla="*/ 36960 w 1728301"/>
              <a:gd name="connsiteY12" fmla="*/ 836706 h 1482216"/>
              <a:gd name="connsiteX13" fmla="*/ 19031 w 1728301"/>
              <a:gd name="connsiteY13" fmla="*/ 896471 h 1482216"/>
              <a:gd name="connsiteX14" fmla="*/ 19031 w 1728301"/>
              <a:gd name="connsiteY14" fmla="*/ 944283 h 1482216"/>
              <a:gd name="connsiteX15" fmla="*/ 13054 w 1728301"/>
              <a:gd name="connsiteY15" fmla="*/ 1004047 h 1482216"/>
              <a:gd name="connsiteX16" fmla="*/ 48913 w 1728301"/>
              <a:gd name="connsiteY16" fmla="*/ 1033930 h 1482216"/>
              <a:gd name="connsiteX17" fmla="*/ 60866 w 1728301"/>
              <a:gd name="connsiteY17" fmla="*/ 1027953 h 1482216"/>
              <a:gd name="connsiteX18" fmla="*/ 132584 w 1728301"/>
              <a:gd name="connsiteY18" fmla="*/ 1081741 h 1482216"/>
              <a:gd name="connsiteX19" fmla="*/ 198325 w 1728301"/>
              <a:gd name="connsiteY19" fmla="*/ 1123577 h 1482216"/>
              <a:gd name="connsiteX20" fmla="*/ 246137 w 1728301"/>
              <a:gd name="connsiteY20" fmla="*/ 1123577 h 1482216"/>
              <a:gd name="connsiteX21" fmla="*/ 276019 w 1728301"/>
              <a:gd name="connsiteY21" fmla="*/ 1099671 h 1482216"/>
              <a:gd name="connsiteX22" fmla="*/ 299925 w 1728301"/>
              <a:gd name="connsiteY22" fmla="*/ 1063812 h 1482216"/>
              <a:gd name="connsiteX23" fmla="*/ 347737 w 1728301"/>
              <a:gd name="connsiteY23" fmla="*/ 1016000 h 1482216"/>
              <a:gd name="connsiteX24" fmla="*/ 485196 w 1728301"/>
              <a:gd name="connsiteY24" fmla="*/ 1016000 h 1482216"/>
              <a:gd name="connsiteX25" fmla="*/ 515078 w 1728301"/>
              <a:gd name="connsiteY25" fmla="*/ 998071 h 1482216"/>
              <a:gd name="connsiteX26" fmla="*/ 580819 w 1728301"/>
              <a:gd name="connsiteY26" fmla="*/ 998071 h 1482216"/>
              <a:gd name="connsiteX27" fmla="*/ 706325 w 1728301"/>
              <a:gd name="connsiteY27" fmla="*/ 1004047 h 1482216"/>
              <a:gd name="connsiteX28" fmla="*/ 748160 w 1728301"/>
              <a:gd name="connsiteY28" fmla="*/ 992094 h 1482216"/>
              <a:gd name="connsiteX29" fmla="*/ 837807 w 1728301"/>
              <a:gd name="connsiteY29" fmla="*/ 992094 h 1482216"/>
              <a:gd name="connsiteX30" fmla="*/ 927454 w 1728301"/>
              <a:gd name="connsiteY30" fmla="*/ 1021977 h 1482216"/>
              <a:gd name="connsiteX31" fmla="*/ 975266 w 1728301"/>
              <a:gd name="connsiteY31" fmla="*/ 1021977 h 1482216"/>
              <a:gd name="connsiteX32" fmla="*/ 1112725 w 1728301"/>
              <a:gd name="connsiteY32" fmla="*/ 1039906 h 1482216"/>
              <a:gd name="connsiteX33" fmla="*/ 1214325 w 1728301"/>
              <a:gd name="connsiteY33" fmla="*/ 1057836 h 1482216"/>
              <a:gd name="connsiteX34" fmla="*/ 1274090 w 1728301"/>
              <a:gd name="connsiteY34" fmla="*/ 1063812 h 1482216"/>
              <a:gd name="connsiteX35" fmla="*/ 1387643 w 1728301"/>
              <a:gd name="connsiteY35" fmla="*/ 1117600 h 1482216"/>
              <a:gd name="connsiteX36" fmla="*/ 1435454 w 1728301"/>
              <a:gd name="connsiteY36" fmla="*/ 1165412 h 1482216"/>
              <a:gd name="connsiteX37" fmla="*/ 1471313 w 1728301"/>
              <a:gd name="connsiteY37" fmla="*/ 1225177 h 1482216"/>
              <a:gd name="connsiteX38" fmla="*/ 1489243 w 1728301"/>
              <a:gd name="connsiteY38" fmla="*/ 1302871 h 1482216"/>
              <a:gd name="connsiteX39" fmla="*/ 1489243 w 1728301"/>
              <a:gd name="connsiteY39" fmla="*/ 1368612 h 1482216"/>
              <a:gd name="connsiteX40" fmla="*/ 1495219 w 1728301"/>
              <a:gd name="connsiteY40" fmla="*/ 1386541 h 1482216"/>
              <a:gd name="connsiteX41" fmla="*/ 1501196 w 1728301"/>
              <a:gd name="connsiteY41" fmla="*/ 1482165 h 1482216"/>
              <a:gd name="connsiteX42" fmla="*/ 1584866 w 1728301"/>
              <a:gd name="connsiteY42" fmla="*/ 1398494 h 1482216"/>
              <a:gd name="connsiteX43" fmla="*/ 1602796 w 1728301"/>
              <a:gd name="connsiteY43" fmla="*/ 1308847 h 1482216"/>
              <a:gd name="connsiteX44" fmla="*/ 1644631 w 1728301"/>
              <a:gd name="connsiteY44" fmla="*/ 1261036 h 1482216"/>
              <a:gd name="connsiteX45" fmla="*/ 1650607 w 1728301"/>
              <a:gd name="connsiteY45" fmla="*/ 1243106 h 1482216"/>
              <a:gd name="connsiteX46" fmla="*/ 1728301 w 1728301"/>
              <a:gd name="connsiteY46" fmla="*/ 1314824 h 1482216"/>
              <a:gd name="connsiteX0" fmla="*/ 48913 w 1728301"/>
              <a:gd name="connsiteY0" fmla="*/ 0 h 1589040"/>
              <a:gd name="connsiteX1" fmla="*/ 108678 w 1728301"/>
              <a:gd name="connsiteY1" fmla="*/ 101600 h 1589040"/>
              <a:gd name="connsiteX2" fmla="*/ 102701 w 1728301"/>
              <a:gd name="connsiteY2" fmla="*/ 161365 h 1589040"/>
              <a:gd name="connsiteX3" fmla="*/ 60866 w 1728301"/>
              <a:gd name="connsiteY3" fmla="*/ 245036 h 1589040"/>
              <a:gd name="connsiteX4" fmla="*/ 19031 w 1728301"/>
              <a:gd name="connsiteY4" fmla="*/ 328706 h 1589040"/>
              <a:gd name="connsiteX5" fmla="*/ 1101 w 1728301"/>
              <a:gd name="connsiteY5" fmla="*/ 364565 h 1589040"/>
              <a:gd name="connsiteX6" fmla="*/ 48913 w 1728301"/>
              <a:gd name="connsiteY6" fmla="*/ 388471 h 1589040"/>
              <a:gd name="connsiteX7" fmla="*/ 66843 w 1728301"/>
              <a:gd name="connsiteY7" fmla="*/ 454212 h 1589040"/>
              <a:gd name="connsiteX8" fmla="*/ 78796 w 1728301"/>
              <a:gd name="connsiteY8" fmla="*/ 567765 h 1589040"/>
              <a:gd name="connsiteX9" fmla="*/ 60866 w 1728301"/>
              <a:gd name="connsiteY9" fmla="*/ 663389 h 1589040"/>
              <a:gd name="connsiteX10" fmla="*/ 42937 w 1728301"/>
              <a:gd name="connsiteY10" fmla="*/ 723153 h 1589040"/>
              <a:gd name="connsiteX11" fmla="*/ 42937 w 1728301"/>
              <a:gd name="connsiteY11" fmla="*/ 764989 h 1589040"/>
              <a:gd name="connsiteX12" fmla="*/ 36960 w 1728301"/>
              <a:gd name="connsiteY12" fmla="*/ 836706 h 1589040"/>
              <a:gd name="connsiteX13" fmla="*/ 19031 w 1728301"/>
              <a:gd name="connsiteY13" fmla="*/ 896471 h 1589040"/>
              <a:gd name="connsiteX14" fmla="*/ 19031 w 1728301"/>
              <a:gd name="connsiteY14" fmla="*/ 944283 h 1589040"/>
              <a:gd name="connsiteX15" fmla="*/ 13054 w 1728301"/>
              <a:gd name="connsiteY15" fmla="*/ 1004047 h 1589040"/>
              <a:gd name="connsiteX16" fmla="*/ 48913 w 1728301"/>
              <a:gd name="connsiteY16" fmla="*/ 1033930 h 1589040"/>
              <a:gd name="connsiteX17" fmla="*/ 60866 w 1728301"/>
              <a:gd name="connsiteY17" fmla="*/ 1027953 h 1589040"/>
              <a:gd name="connsiteX18" fmla="*/ 132584 w 1728301"/>
              <a:gd name="connsiteY18" fmla="*/ 1081741 h 1589040"/>
              <a:gd name="connsiteX19" fmla="*/ 198325 w 1728301"/>
              <a:gd name="connsiteY19" fmla="*/ 1123577 h 1589040"/>
              <a:gd name="connsiteX20" fmla="*/ 246137 w 1728301"/>
              <a:gd name="connsiteY20" fmla="*/ 1123577 h 1589040"/>
              <a:gd name="connsiteX21" fmla="*/ 276019 w 1728301"/>
              <a:gd name="connsiteY21" fmla="*/ 1099671 h 1589040"/>
              <a:gd name="connsiteX22" fmla="*/ 299925 w 1728301"/>
              <a:gd name="connsiteY22" fmla="*/ 1063812 h 1589040"/>
              <a:gd name="connsiteX23" fmla="*/ 347737 w 1728301"/>
              <a:gd name="connsiteY23" fmla="*/ 1016000 h 1589040"/>
              <a:gd name="connsiteX24" fmla="*/ 485196 w 1728301"/>
              <a:gd name="connsiteY24" fmla="*/ 1016000 h 1589040"/>
              <a:gd name="connsiteX25" fmla="*/ 515078 w 1728301"/>
              <a:gd name="connsiteY25" fmla="*/ 998071 h 1589040"/>
              <a:gd name="connsiteX26" fmla="*/ 580819 w 1728301"/>
              <a:gd name="connsiteY26" fmla="*/ 998071 h 1589040"/>
              <a:gd name="connsiteX27" fmla="*/ 706325 w 1728301"/>
              <a:gd name="connsiteY27" fmla="*/ 1004047 h 1589040"/>
              <a:gd name="connsiteX28" fmla="*/ 748160 w 1728301"/>
              <a:gd name="connsiteY28" fmla="*/ 992094 h 1589040"/>
              <a:gd name="connsiteX29" fmla="*/ 837807 w 1728301"/>
              <a:gd name="connsiteY29" fmla="*/ 992094 h 1589040"/>
              <a:gd name="connsiteX30" fmla="*/ 927454 w 1728301"/>
              <a:gd name="connsiteY30" fmla="*/ 1021977 h 1589040"/>
              <a:gd name="connsiteX31" fmla="*/ 975266 w 1728301"/>
              <a:gd name="connsiteY31" fmla="*/ 1021977 h 1589040"/>
              <a:gd name="connsiteX32" fmla="*/ 1112725 w 1728301"/>
              <a:gd name="connsiteY32" fmla="*/ 1039906 h 1589040"/>
              <a:gd name="connsiteX33" fmla="*/ 1214325 w 1728301"/>
              <a:gd name="connsiteY33" fmla="*/ 1057836 h 1589040"/>
              <a:gd name="connsiteX34" fmla="*/ 1274090 w 1728301"/>
              <a:gd name="connsiteY34" fmla="*/ 1063812 h 1589040"/>
              <a:gd name="connsiteX35" fmla="*/ 1387643 w 1728301"/>
              <a:gd name="connsiteY35" fmla="*/ 1117600 h 1589040"/>
              <a:gd name="connsiteX36" fmla="*/ 1435454 w 1728301"/>
              <a:gd name="connsiteY36" fmla="*/ 1165412 h 1589040"/>
              <a:gd name="connsiteX37" fmla="*/ 1471313 w 1728301"/>
              <a:gd name="connsiteY37" fmla="*/ 1225177 h 1589040"/>
              <a:gd name="connsiteX38" fmla="*/ 1489243 w 1728301"/>
              <a:gd name="connsiteY38" fmla="*/ 1302871 h 1589040"/>
              <a:gd name="connsiteX39" fmla="*/ 1489243 w 1728301"/>
              <a:gd name="connsiteY39" fmla="*/ 1368612 h 1589040"/>
              <a:gd name="connsiteX40" fmla="*/ 1495219 w 1728301"/>
              <a:gd name="connsiteY40" fmla="*/ 1386541 h 1589040"/>
              <a:gd name="connsiteX41" fmla="*/ 1501196 w 1728301"/>
              <a:gd name="connsiteY41" fmla="*/ 1482165 h 1589040"/>
              <a:gd name="connsiteX42" fmla="*/ 1483266 w 1728301"/>
              <a:gd name="connsiteY42" fmla="*/ 1583764 h 1589040"/>
              <a:gd name="connsiteX43" fmla="*/ 1602796 w 1728301"/>
              <a:gd name="connsiteY43" fmla="*/ 1308847 h 1589040"/>
              <a:gd name="connsiteX44" fmla="*/ 1644631 w 1728301"/>
              <a:gd name="connsiteY44" fmla="*/ 1261036 h 1589040"/>
              <a:gd name="connsiteX45" fmla="*/ 1650607 w 1728301"/>
              <a:gd name="connsiteY45" fmla="*/ 1243106 h 1589040"/>
              <a:gd name="connsiteX46" fmla="*/ 1728301 w 1728301"/>
              <a:gd name="connsiteY46" fmla="*/ 1314824 h 1589040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0607 w 1728301"/>
              <a:gd name="connsiteY45" fmla="*/ 1243106 h 1660791"/>
              <a:gd name="connsiteX46" fmla="*/ 1728301 w 1728301"/>
              <a:gd name="connsiteY46" fmla="*/ 1314824 h 1660791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6584 w 1728301"/>
              <a:gd name="connsiteY45" fmla="*/ 1440329 h 1660791"/>
              <a:gd name="connsiteX46" fmla="*/ 1728301 w 1728301"/>
              <a:gd name="connsiteY46" fmla="*/ 1314824 h 1660791"/>
              <a:gd name="connsiteX0" fmla="*/ 48913 w 1728301"/>
              <a:gd name="connsiteY0" fmla="*/ 0 h 1647537"/>
              <a:gd name="connsiteX1" fmla="*/ 108678 w 1728301"/>
              <a:gd name="connsiteY1" fmla="*/ 101600 h 1647537"/>
              <a:gd name="connsiteX2" fmla="*/ 102701 w 1728301"/>
              <a:gd name="connsiteY2" fmla="*/ 161365 h 1647537"/>
              <a:gd name="connsiteX3" fmla="*/ 60866 w 1728301"/>
              <a:gd name="connsiteY3" fmla="*/ 245036 h 1647537"/>
              <a:gd name="connsiteX4" fmla="*/ 19031 w 1728301"/>
              <a:gd name="connsiteY4" fmla="*/ 328706 h 1647537"/>
              <a:gd name="connsiteX5" fmla="*/ 1101 w 1728301"/>
              <a:gd name="connsiteY5" fmla="*/ 364565 h 1647537"/>
              <a:gd name="connsiteX6" fmla="*/ 48913 w 1728301"/>
              <a:gd name="connsiteY6" fmla="*/ 388471 h 1647537"/>
              <a:gd name="connsiteX7" fmla="*/ 66843 w 1728301"/>
              <a:gd name="connsiteY7" fmla="*/ 454212 h 1647537"/>
              <a:gd name="connsiteX8" fmla="*/ 78796 w 1728301"/>
              <a:gd name="connsiteY8" fmla="*/ 567765 h 1647537"/>
              <a:gd name="connsiteX9" fmla="*/ 60866 w 1728301"/>
              <a:gd name="connsiteY9" fmla="*/ 663389 h 1647537"/>
              <a:gd name="connsiteX10" fmla="*/ 42937 w 1728301"/>
              <a:gd name="connsiteY10" fmla="*/ 723153 h 1647537"/>
              <a:gd name="connsiteX11" fmla="*/ 42937 w 1728301"/>
              <a:gd name="connsiteY11" fmla="*/ 764989 h 1647537"/>
              <a:gd name="connsiteX12" fmla="*/ 36960 w 1728301"/>
              <a:gd name="connsiteY12" fmla="*/ 836706 h 1647537"/>
              <a:gd name="connsiteX13" fmla="*/ 19031 w 1728301"/>
              <a:gd name="connsiteY13" fmla="*/ 896471 h 1647537"/>
              <a:gd name="connsiteX14" fmla="*/ 19031 w 1728301"/>
              <a:gd name="connsiteY14" fmla="*/ 944283 h 1647537"/>
              <a:gd name="connsiteX15" fmla="*/ 13054 w 1728301"/>
              <a:gd name="connsiteY15" fmla="*/ 1004047 h 1647537"/>
              <a:gd name="connsiteX16" fmla="*/ 48913 w 1728301"/>
              <a:gd name="connsiteY16" fmla="*/ 1033930 h 1647537"/>
              <a:gd name="connsiteX17" fmla="*/ 60866 w 1728301"/>
              <a:gd name="connsiteY17" fmla="*/ 1027953 h 1647537"/>
              <a:gd name="connsiteX18" fmla="*/ 132584 w 1728301"/>
              <a:gd name="connsiteY18" fmla="*/ 1081741 h 1647537"/>
              <a:gd name="connsiteX19" fmla="*/ 198325 w 1728301"/>
              <a:gd name="connsiteY19" fmla="*/ 1123577 h 1647537"/>
              <a:gd name="connsiteX20" fmla="*/ 246137 w 1728301"/>
              <a:gd name="connsiteY20" fmla="*/ 1123577 h 1647537"/>
              <a:gd name="connsiteX21" fmla="*/ 276019 w 1728301"/>
              <a:gd name="connsiteY21" fmla="*/ 1099671 h 1647537"/>
              <a:gd name="connsiteX22" fmla="*/ 299925 w 1728301"/>
              <a:gd name="connsiteY22" fmla="*/ 1063812 h 1647537"/>
              <a:gd name="connsiteX23" fmla="*/ 347737 w 1728301"/>
              <a:gd name="connsiteY23" fmla="*/ 1016000 h 1647537"/>
              <a:gd name="connsiteX24" fmla="*/ 485196 w 1728301"/>
              <a:gd name="connsiteY24" fmla="*/ 1016000 h 1647537"/>
              <a:gd name="connsiteX25" fmla="*/ 515078 w 1728301"/>
              <a:gd name="connsiteY25" fmla="*/ 998071 h 1647537"/>
              <a:gd name="connsiteX26" fmla="*/ 580819 w 1728301"/>
              <a:gd name="connsiteY26" fmla="*/ 998071 h 1647537"/>
              <a:gd name="connsiteX27" fmla="*/ 706325 w 1728301"/>
              <a:gd name="connsiteY27" fmla="*/ 1004047 h 1647537"/>
              <a:gd name="connsiteX28" fmla="*/ 748160 w 1728301"/>
              <a:gd name="connsiteY28" fmla="*/ 992094 h 1647537"/>
              <a:gd name="connsiteX29" fmla="*/ 837807 w 1728301"/>
              <a:gd name="connsiteY29" fmla="*/ 992094 h 1647537"/>
              <a:gd name="connsiteX30" fmla="*/ 927454 w 1728301"/>
              <a:gd name="connsiteY30" fmla="*/ 1021977 h 1647537"/>
              <a:gd name="connsiteX31" fmla="*/ 975266 w 1728301"/>
              <a:gd name="connsiteY31" fmla="*/ 1021977 h 1647537"/>
              <a:gd name="connsiteX32" fmla="*/ 1112725 w 1728301"/>
              <a:gd name="connsiteY32" fmla="*/ 1039906 h 1647537"/>
              <a:gd name="connsiteX33" fmla="*/ 1214325 w 1728301"/>
              <a:gd name="connsiteY33" fmla="*/ 1057836 h 1647537"/>
              <a:gd name="connsiteX34" fmla="*/ 1274090 w 1728301"/>
              <a:gd name="connsiteY34" fmla="*/ 1063812 h 1647537"/>
              <a:gd name="connsiteX35" fmla="*/ 1387643 w 1728301"/>
              <a:gd name="connsiteY35" fmla="*/ 1117600 h 1647537"/>
              <a:gd name="connsiteX36" fmla="*/ 1435454 w 1728301"/>
              <a:gd name="connsiteY36" fmla="*/ 1165412 h 1647537"/>
              <a:gd name="connsiteX37" fmla="*/ 1471313 w 1728301"/>
              <a:gd name="connsiteY37" fmla="*/ 1225177 h 1647537"/>
              <a:gd name="connsiteX38" fmla="*/ 1489243 w 1728301"/>
              <a:gd name="connsiteY38" fmla="*/ 1302871 h 1647537"/>
              <a:gd name="connsiteX39" fmla="*/ 1489243 w 1728301"/>
              <a:gd name="connsiteY39" fmla="*/ 1368612 h 1647537"/>
              <a:gd name="connsiteX40" fmla="*/ 1495219 w 1728301"/>
              <a:gd name="connsiteY40" fmla="*/ 1386541 h 1647537"/>
              <a:gd name="connsiteX41" fmla="*/ 1501196 w 1728301"/>
              <a:gd name="connsiteY41" fmla="*/ 1482165 h 1647537"/>
              <a:gd name="connsiteX42" fmla="*/ 1483266 w 1728301"/>
              <a:gd name="connsiteY42" fmla="*/ 1583764 h 1647537"/>
              <a:gd name="connsiteX43" fmla="*/ 1519125 w 1728301"/>
              <a:gd name="connsiteY43" fmla="*/ 1643530 h 1647537"/>
              <a:gd name="connsiteX44" fmla="*/ 1578890 w 1728301"/>
              <a:gd name="connsiteY44" fmla="*/ 1619624 h 1647537"/>
              <a:gd name="connsiteX45" fmla="*/ 1656584 w 1728301"/>
              <a:gd name="connsiteY45" fmla="*/ 1440329 h 1647537"/>
              <a:gd name="connsiteX46" fmla="*/ 1728301 w 1728301"/>
              <a:gd name="connsiteY46" fmla="*/ 1314824 h 1647537"/>
              <a:gd name="connsiteX0" fmla="*/ 48913 w 1728301"/>
              <a:gd name="connsiteY0" fmla="*/ 0 h 1645961"/>
              <a:gd name="connsiteX1" fmla="*/ 108678 w 1728301"/>
              <a:gd name="connsiteY1" fmla="*/ 101600 h 1645961"/>
              <a:gd name="connsiteX2" fmla="*/ 102701 w 1728301"/>
              <a:gd name="connsiteY2" fmla="*/ 161365 h 1645961"/>
              <a:gd name="connsiteX3" fmla="*/ 60866 w 1728301"/>
              <a:gd name="connsiteY3" fmla="*/ 245036 h 1645961"/>
              <a:gd name="connsiteX4" fmla="*/ 19031 w 1728301"/>
              <a:gd name="connsiteY4" fmla="*/ 328706 h 1645961"/>
              <a:gd name="connsiteX5" fmla="*/ 1101 w 1728301"/>
              <a:gd name="connsiteY5" fmla="*/ 364565 h 1645961"/>
              <a:gd name="connsiteX6" fmla="*/ 48913 w 1728301"/>
              <a:gd name="connsiteY6" fmla="*/ 388471 h 1645961"/>
              <a:gd name="connsiteX7" fmla="*/ 66843 w 1728301"/>
              <a:gd name="connsiteY7" fmla="*/ 454212 h 1645961"/>
              <a:gd name="connsiteX8" fmla="*/ 78796 w 1728301"/>
              <a:gd name="connsiteY8" fmla="*/ 567765 h 1645961"/>
              <a:gd name="connsiteX9" fmla="*/ 60866 w 1728301"/>
              <a:gd name="connsiteY9" fmla="*/ 663389 h 1645961"/>
              <a:gd name="connsiteX10" fmla="*/ 42937 w 1728301"/>
              <a:gd name="connsiteY10" fmla="*/ 723153 h 1645961"/>
              <a:gd name="connsiteX11" fmla="*/ 42937 w 1728301"/>
              <a:gd name="connsiteY11" fmla="*/ 764989 h 1645961"/>
              <a:gd name="connsiteX12" fmla="*/ 36960 w 1728301"/>
              <a:gd name="connsiteY12" fmla="*/ 836706 h 1645961"/>
              <a:gd name="connsiteX13" fmla="*/ 19031 w 1728301"/>
              <a:gd name="connsiteY13" fmla="*/ 896471 h 1645961"/>
              <a:gd name="connsiteX14" fmla="*/ 19031 w 1728301"/>
              <a:gd name="connsiteY14" fmla="*/ 944283 h 1645961"/>
              <a:gd name="connsiteX15" fmla="*/ 13054 w 1728301"/>
              <a:gd name="connsiteY15" fmla="*/ 1004047 h 1645961"/>
              <a:gd name="connsiteX16" fmla="*/ 48913 w 1728301"/>
              <a:gd name="connsiteY16" fmla="*/ 1033930 h 1645961"/>
              <a:gd name="connsiteX17" fmla="*/ 60866 w 1728301"/>
              <a:gd name="connsiteY17" fmla="*/ 1027953 h 1645961"/>
              <a:gd name="connsiteX18" fmla="*/ 132584 w 1728301"/>
              <a:gd name="connsiteY18" fmla="*/ 1081741 h 1645961"/>
              <a:gd name="connsiteX19" fmla="*/ 198325 w 1728301"/>
              <a:gd name="connsiteY19" fmla="*/ 1123577 h 1645961"/>
              <a:gd name="connsiteX20" fmla="*/ 246137 w 1728301"/>
              <a:gd name="connsiteY20" fmla="*/ 1123577 h 1645961"/>
              <a:gd name="connsiteX21" fmla="*/ 276019 w 1728301"/>
              <a:gd name="connsiteY21" fmla="*/ 1099671 h 1645961"/>
              <a:gd name="connsiteX22" fmla="*/ 299925 w 1728301"/>
              <a:gd name="connsiteY22" fmla="*/ 1063812 h 1645961"/>
              <a:gd name="connsiteX23" fmla="*/ 347737 w 1728301"/>
              <a:gd name="connsiteY23" fmla="*/ 1016000 h 1645961"/>
              <a:gd name="connsiteX24" fmla="*/ 485196 w 1728301"/>
              <a:gd name="connsiteY24" fmla="*/ 1016000 h 1645961"/>
              <a:gd name="connsiteX25" fmla="*/ 515078 w 1728301"/>
              <a:gd name="connsiteY25" fmla="*/ 998071 h 1645961"/>
              <a:gd name="connsiteX26" fmla="*/ 580819 w 1728301"/>
              <a:gd name="connsiteY26" fmla="*/ 998071 h 1645961"/>
              <a:gd name="connsiteX27" fmla="*/ 706325 w 1728301"/>
              <a:gd name="connsiteY27" fmla="*/ 1004047 h 1645961"/>
              <a:gd name="connsiteX28" fmla="*/ 748160 w 1728301"/>
              <a:gd name="connsiteY28" fmla="*/ 992094 h 1645961"/>
              <a:gd name="connsiteX29" fmla="*/ 837807 w 1728301"/>
              <a:gd name="connsiteY29" fmla="*/ 992094 h 1645961"/>
              <a:gd name="connsiteX30" fmla="*/ 927454 w 1728301"/>
              <a:gd name="connsiteY30" fmla="*/ 1021977 h 1645961"/>
              <a:gd name="connsiteX31" fmla="*/ 975266 w 1728301"/>
              <a:gd name="connsiteY31" fmla="*/ 1021977 h 1645961"/>
              <a:gd name="connsiteX32" fmla="*/ 1112725 w 1728301"/>
              <a:gd name="connsiteY32" fmla="*/ 1039906 h 1645961"/>
              <a:gd name="connsiteX33" fmla="*/ 1214325 w 1728301"/>
              <a:gd name="connsiteY33" fmla="*/ 1057836 h 1645961"/>
              <a:gd name="connsiteX34" fmla="*/ 1274090 w 1728301"/>
              <a:gd name="connsiteY34" fmla="*/ 1063812 h 1645961"/>
              <a:gd name="connsiteX35" fmla="*/ 1387643 w 1728301"/>
              <a:gd name="connsiteY35" fmla="*/ 1117600 h 1645961"/>
              <a:gd name="connsiteX36" fmla="*/ 1435454 w 1728301"/>
              <a:gd name="connsiteY36" fmla="*/ 1165412 h 1645961"/>
              <a:gd name="connsiteX37" fmla="*/ 1471313 w 1728301"/>
              <a:gd name="connsiteY37" fmla="*/ 1225177 h 1645961"/>
              <a:gd name="connsiteX38" fmla="*/ 1489243 w 1728301"/>
              <a:gd name="connsiteY38" fmla="*/ 1302871 h 1645961"/>
              <a:gd name="connsiteX39" fmla="*/ 1489243 w 1728301"/>
              <a:gd name="connsiteY39" fmla="*/ 1368612 h 1645961"/>
              <a:gd name="connsiteX40" fmla="*/ 1495219 w 1728301"/>
              <a:gd name="connsiteY40" fmla="*/ 1386541 h 1645961"/>
              <a:gd name="connsiteX41" fmla="*/ 1501196 w 1728301"/>
              <a:gd name="connsiteY41" fmla="*/ 1482165 h 1645961"/>
              <a:gd name="connsiteX42" fmla="*/ 1483266 w 1728301"/>
              <a:gd name="connsiteY42" fmla="*/ 1583764 h 1645961"/>
              <a:gd name="connsiteX43" fmla="*/ 1519125 w 1728301"/>
              <a:gd name="connsiteY43" fmla="*/ 1643530 h 1645961"/>
              <a:gd name="connsiteX44" fmla="*/ 1578890 w 1728301"/>
              <a:gd name="connsiteY44" fmla="*/ 1619624 h 1645961"/>
              <a:gd name="connsiteX45" fmla="*/ 1680490 w 1728301"/>
              <a:gd name="connsiteY45" fmla="*/ 1488140 h 1645961"/>
              <a:gd name="connsiteX46" fmla="*/ 1728301 w 1728301"/>
              <a:gd name="connsiteY46" fmla="*/ 1314824 h 1645961"/>
              <a:gd name="connsiteX0" fmla="*/ 48913 w 1776113"/>
              <a:gd name="connsiteY0" fmla="*/ 0 h 1645961"/>
              <a:gd name="connsiteX1" fmla="*/ 108678 w 1776113"/>
              <a:gd name="connsiteY1" fmla="*/ 101600 h 1645961"/>
              <a:gd name="connsiteX2" fmla="*/ 102701 w 1776113"/>
              <a:gd name="connsiteY2" fmla="*/ 161365 h 1645961"/>
              <a:gd name="connsiteX3" fmla="*/ 60866 w 1776113"/>
              <a:gd name="connsiteY3" fmla="*/ 245036 h 1645961"/>
              <a:gd name="connsiteX4" fmla="*/ 19031 w 1776113"/>
              <a:gd name="connsiteY4" fmla="*/ 328706 h 1645961"/>
              <a:gd name="connsiteX5" fmla="*/ 1101 w 1776113"/>
              <a:gd name="connsiteY5" fmla="*/ 364565 h 1645961"/>
              <a:gd name="connsiteX6" fmla="*/ 48913 w 1776113"/>
              <a:gd name="connsiteY6" fmla="*/ 388471 h 1645961"/>
              <a:gd name="connsiteX7" fmla="*/ 66843 w 1776113"/>
              <a:gd name="connsiteY7" fmla="*/ 454212 h 1645961"/>
              <a:gd name="connsiteX8" fmla="*/ 78796 w 1776113"/>
              <a:gd name="connsiteY8" fmla="*/ 567765 h 1645961"/>
              <a:gd name="connsiteX9" fmla="*/ 60866 w 1776113"/>
              <a:gd name="connsiteY9" fmla="*/ 663389 h 1645961"/>
              <a:gd name="connsiteX10" fmla="*/ 42937 w 1776113"/>
              <a:gd name="connsiteY10" fmla="*/ 723153 h 1645961"/>
              <a:gd name="connsiteX11" fmla="*/ 42937 w 1776113"/>
              <a:gd name="connsiteY11" fmla="*/ 764989 h 1645961"/>
              <a:gd name="connsiteX12" fmla="*/ 36960 w 1776113"/>
              <a:gd name="connsiteY12" fmla="*/ 836706 h 1645961"/>
              <a:gd name="connsiteX13" fmla="*/ 19031 w 1776113"/>
              <a:gd name="connsiteY13" fmla="*/ 896471 h 1645961"/>
              <a:gd name="connsiteX14" fmla="*/ 19031 w 1776113"/>
              <a:gd name="connsiteY14" fmla="*/ 944283 h 1645961"/>
              <a:gd name="connsiteX15" fmla="*/ 13054 w 1776113"/>
              <a:gd name="connsiteY15" fmla="*/ 1004047 h 1645961"/>
              <a:gd name="connsiteX16" fmla="*/ 48913 w 1776113"/>
              <a:gd name="connsiteY16" fmla="*/ 1033930 h 1645961"/>
              <a:gd name="connsiteX17" fmla="*/ 60866 w 1776113"/>
              <a:gd name="connsiteY17" fmla="*/ 1027953 h 1645961"/>
              <a:gd name="connsiteX18" fmla="*/ 132584 w 1776113"/>
              <a:gd name="connsiteY18" fmla="*/ 1081741 h 1645961"/>
              <a:gd name="connsiteX19" fmla="*/ 198325 w 1776113"/>
              <a:gd name="connsiteY19" fmla="*/ 1123577 h 1645961"/>
              <a:gd name="connsiteX20" fmla="*/ 246137 w 1776113"/>
              <a:gd name="connsiteY20" fmla="*/ 1123577 h 1645961"/>
              <a:gd name="connsiteX21" fmla="*/ 276019 w 1776113"/>
              <a:gd name="connsiteY21" fmla="*/ 1099671 h 1645961"/>
              <a:gd name="connsiteX22" fmla="*/ 299925 w 1776113"/>
              <a:gd name="connsiteY22" fmla="*/ 1063812 h 1645961"/>
              <a:gd name="connsiteX23" fmla="*/ 347737 w 1776113"/>
              <a:gd name="connsiteY23" fmla="*/ 1016000 h 1645961"/>
              <a:gd name="connsiteX24" fmla="*/ 485196 w 1776113"/>
              <a:gd name="connsiteY24" fmla="*/ 1016000 h 1645961"/>
              <a:gd name="connsiteX25" fmla="*/ 515078 w 1776113"/>
              <a:gd name="connsiteY25" fmla="*/ 998071 h 1645961"/>
              <a:gd name="connsiteX26" fmla="*/ 580819 w 1776113"/>
              <a:gd name="connsiteY26" fmla="*/ 998071 h 1645961"/>
              <a:gd name="connsiteX27" fmla="*/ 706325 w 1776113"/>
              <a:gd name="connsiteY27" fmla="*/ 1004047 h 1645961"/>
              <a:gd name="connsiteX28" fmla="*/ 748160 w 1776113"/>
              <a:gd name="connsiteY28" fmla="*/ 992094 h 1645961"/>
              <a:gd name="connsiteX29" fmla="*/ 837807 w 1776113"/>
              <a:gd name="connsiteY29" fmla="*/ 992094 h 1645961"/>
              <a:gd name="connsiteX30" fmla="*/ 927454 w 1776113"/>
              <a:gd name="connsiteY30" fmla="*/ 1021977 h 1645961"/>
              <a:gd name="connsiteX31" fmla="*/ 975266 w 1776113"/>
              <a:gd name="connsiteY31" fmla="*/ 1021977 h 1645961"/>
              <a:gd name="connsiteX32" fmla="*/ 1112725 w 1776113"/>
              <a:gd name="connsiteY32" fmla="*/ 1039906 h 1645961"/>
              <a:gd name="connsiteX33" fmla="*/ 1214325 w 1776113"/>
              <a:gd name="connsiteY33" fmla="*/ 1057836 h 1645961"/>
              <a:gd name="connsiteX34" fmla="*/ 1274090 w 1776113"/>
              <a:gd name="connsiteY34" fmla="*/ 1063812 h 1645961"/>
              <a:gd name="connsiteX35" fmla="*/ 1387643 w 1776113"/>
              <a:gd name="connsiteY35" fmla="*/ 1117600 h 1645961"/>
              <a:gd name="connsiteX36" fmla="*/ 1435454 w 1776113"/>
              <a:gd name="connsiteY36" fmla="*/ 1165412 h 1645961"/>
              <a:gd name="connsiteX37" fmla="*/ 1471313 w 1776113"/>
              <a:gd name="connsiteY37" fmla="*/ 1225177 h 1645961"/>
              <a:gd name="connsiteX38" fmla="*/ 1489243 w 1776113"/>
              <a:gd name="connsiteY38" fmla="*/ 1302871 h 1645961"/>
              <a:gd name="connsiteX39" fmla="*/ 1489243 w 1776113"/>
              <a:gd name="connsiteY39" fmla="*/ 1368612 h 1645961"/>
              <a:gd name="connsiteX40" fmla="*/ 1495219 w 1776113"/>
              <a:gd name="connsiteY40" fmla="*/ 1386541 h 1645961"/>
              <a:gd name="connsiteX41" fmla="*/ 1501196 w 1776113"/>
              <a:gd name="connsiteY41" fmla="*/ 1482165 h 1645961"/>
              <a:gd name="connsiteX42" fmla="*/ 1483266 w 1776113"/>
              <a:gd name="connsiteY42" fmla="*/ 1583764 h 1645961"/>
              <a:gd name="connsiteX43" fmla="*/ 1519125 w 1776113"/>
              <a:gd name="connsiteY43" fmla="*/ 1643530 h 1645961"/>
              <a:gd name="connsiteX44" fmla="*/ 1578890 w 1776113"/>
              <a:gd name="connsiteY44" fmla="*/ 1619624 h 1645961"/>
              <a:gd name="connsiteX45" fmla="*/ 1680490 w 1776113"/>
              <a:gd name="connsiteY45" fmla="*/ 1488140 h 1645961"/>
              <a:gd name="connsiteX46" fmla="*/ 1776113 w 1776113"/>
              <a:gd name="connsiteY46" fmla="*/ 1613647 h 1645961"/>
              <a:gd name="connsiteX0" fmla="*/ 48913 w 1776113"/>
              <a:gd name="connsiteY0" fmla="*/ 0 h 1645685"/>
              <a:gd name="connsiteX1" fmla="*/ 108678 w 1776113"/>
              <a:gd name="connsiteY1" fmla="*/ 101600 h 1645685"/>
              <a:gd name="connsiteX2" fmla="*/ 102701 w 1776113"/>
              <a:gd name="connsiteY2" fmla="*/ 161365 h 1645685"/>
              <a:gd name="connsiteX3" fmla="*/ 60866 w 1776113"/>
              <a:gd name="connsiteY3" fmla="*/ 245036 h 1645685"/>
              <a:gd name="connsiteX4" fmla="*/ 19031 w 1776113"/>
              <a:gd name="connsiteY4" fmla="*/ 328706 h 1645685"/>
              <a:gd name="connsiteX5" fmla="*/ 1101 w 1776113"/>
              <a:gd name="connsiteY5" fmla="*/ 364565 h 1645685"/>
              <a:gd name="connsiteX6" fmla="*/ 48913 w 1776113"/>
              <a:gd name="connsiteY6" fmla="*/ 388471 h 1645685"/>
              <a:gd name="connsiteX7" fmla="*/ 66843 w 1776113"/>
              <a:gd name="connsiteY7" fmla="*/ 454212 h 1645685"/>
              <a:gd name="connsiteX8" fmla="*/ 78796 w 1776113"/>
              <a:gd name="connsiteY8" fmla="*/ 567765 h 1645685"/>
              <a:gd name="connsiteX9" fmla="*/ 60866 w 1776113"/>
              <a:gd name="connsiteY9" fmla="*/ 663389 h 1645685"/>
              <a:gd name="connsiteX10" fmla="*/ 42937 w 1776113"/>
              <a:gd name="connsiteY10" fmla="*/ 723153 h 1645685"/>
              <a:gd name="connsiteX11" fmla="*/ 42937 w 1776113"/>
              <a:gd name="connsiteY11" fmla="*/ 764989 h 1645685"/>
              <a:gd name="connsiteX12" fmla="*/ 36960 w 1776113"/>
              <a:gd name="connsiteY12" fmla="*/ 836706 h 1645685"/>
              <a:gd name="connsiteX13" fmla="*/ 19031 w 1776113"/>
              <a:gd name="connsiteY13" fmla="*/ 896471 h 1645685"/>
              <a:gd name="connsiteX14" fmla="*/ 19031 w 1776113"/>
              <a:gd name="connsiteY14" fmla="*/ 944283 h 1645685"/>
              <a:gd name="connsiteX15" fmla="*/ 13054 w 1776113"/>
              <a:gd name="connsiteY15" fmla="*/ 1004047 h 1645685"/>
              <a:gd name="connsiteX16" fmla="*/ 48913 w 1776113"/>
              <a:gd name="connsiteY16" fmla="*/ 1033930 h 1645685"/>
              <a:gd name="connsiteX17" fmla="*/ 60866 w 1776113"/>
              <a:gd name="connsiteY17" fmla="*/ 1027953 h 1645685"/>
              <a:gd name="connsiteX18" fmla="*/ 132584 w 1776113"/>
              <a:gd name="connsiteY18" fmla="*/ 1081741 h 1645685"/>
              <a:gd name="connsiteX19" fmla="*/ 198325 w 1776113"/>
              <a:gd name="connsiteY19" fmla="*/ 1123577 h 1645685"/>
              <a:gd name="connsiteX20" fmla="*/ 246137 w 1776113"/>
              <a:gd name="connsiteY20" fmla="*/ 1123577 h 1645685"/>
              <a:gd name="connsiteX21" fmla="*/ 276019 w 1776113"/>
              <a:gd name="connsiteY21" fmla="*/ 1099671 h 1645685"/>
              <a:gd name="connsiteX22" fmla="*/ 299925 w 1776113"/>
              <a:gd name="connsiteY22" fmla="*/ 1063812 h 1645685"/>
              <a:gd name="connsiteX23" fmla="*/ 347737 w 1776113"/>
              <a:gd name="connsiteY23" fmla="*/ 1016000 h 1645685"/>
              <a:gd name="connsiteX24" fmla="*/ 485196 w 1776113"/>
              <a:gd name="connsiteY24" fmla="*/ 1016000 h 1645685"/>
              <a:gd name="connsiteX25" fmla="*/ 515078 w 1776113"/>
              <a:gd name="connsiteY25" fmla="*/ 998071 h 1645685"/>
              <a:gd name="connsiteX26" fmla="*/ 580819 w 1776113"/>
              <a:gd name="connsiteY26" fmla="*/ 998071 h 1645685"/>
              <a:gd name="connsiteX27" fmla="*/ 706325 w 1776113"/>
              <a:gd name="connsiteY27" fmla="*/ 1004047 h 1645685"/>
              <a:gd name="connsiteX28" fmla="*/ 748160 w 1776113"/>
              <a:gd name="connsiteY28" fmla="*/ 992094 h 1645685"/>
              <a:gd name="connsiteX29" fmla="*/ 837807 w 1776113"/>
              <a:gd name="connsiteY29" fmla="*/ 992094 h 1645685"/>
              <a:gd name="connsiteX30" fmla="*/ 927454 w 1776113"/>
              <a:gd name="connsiteY30" fmla="*/ 1021977 h 1645685"/>
              <a:gd name="connsiteX31" fmla="*/ 975266 w 1776113"/>
              <a:gd name="connsiteY31" fmla="*/ 1021977 h 1645685"/>
              <a:gd name="connsiteX32" fmla="*/ 1112725 w 1776113"/>
              <a:gd name="connsiteY32" fmla="*/ 1039906 h 1645685"/>
              <a:gd name="connsiteX33" fmla="*/ 1214325 w 1776113"/>
              <a:gd name="connsiteY33" fmla="*/ 1057836 h 1645685"/>
              <a:gd name="connsiteX34" fmla="*/ 1274090 w 1776113"/>
              <a:gd name="connsiteY34" fmla="*/ 1063812 h 1645685"/>
              <a:gd name="connsiteX35" fmla="*/ 1387643 w 1776113"/>
              <a:gd name="connsiteY35" fmla="*/ 1117600 h 1645685"/>
              <a:gd name="connsiteX36" fmla="*/ 1435454 w 1776113"/>
              <a:gd name="connsiteY36" fmla="*/ 1165412 h 1645685"/>
              <a:gd name="connsiteX37" fmla="*/ 1471313 w 1776113"/>
              <a:gd name="connsiteY37" fmla="*/ 1225177 h 1645685"/>
              <a:gd name="connsiteX38" fmla="*/ 1489243 w 1776113"/>
              <a:gd name="connsiteY38" fmla="*/ 1302871 h 1645685"/>
              <a:gd name="connsiteX39" fmla="*/ 1489243 w 1776113"/>
              <a:gd name="connsiteY39" fmla="*/ 1368612 h 1645685"/>
              <a:gd name="connsiteX40" fmla="*/ 1495219 w 1776113"/>
              <a:gd name="connsiteY40" fmla="*/ 1386541 h 1645685"/>
              <a:gd name="connsiteX41" fmla="*/ 1501196 w 1776113"/>
              <a:gd name="connsiteY41" fmla="*/ 1482165 h 1645685"/>
              <a:gd name="connsiteX42" fmla="*/ 1483266 w 1776113"/>
              <a:gd name="connsiteY42" fmla="*/ 1583764 h 1645685"/>
              <a:gd name="connsiteX43" fmla="*/ 1519125 w 1776113"/>
              <a:gd name="connsiteY43" fmla="*/ 1643530 h 1645685"/>
              <a:gd name="connsiteX44" fmla="*/ 1578890 w 1776113"/>
              <a:gd name="connsiteY44" fmla="*/ 1619624 h 1645685"/>
              <a:gd name="connsiteX45" fmla="*/ 1686467 w 1776113"/>
              <a:gd name="connsiteY45" fmla="*/ 1500093 h 1645685"/>
              <a:gd name="connsiteX46" fmla="*/ 1776113 w 1776113"/>
              <a:gd name="connsiteY46" fmla="*/ 1613647 h 1645685"/>
              <a:gd name="connsiteX0" fmla="*/ 48913 w 1794043"/>
              <a:gd name="connsiteY0" fmla="*/ 0 h 1645685"/>
              <a:gd name="connsiteX1" fmla="*/ 108678 w 1794043"/>
              <a:gd name="connsiteY1" fmla="*/ 101600 h 1645685"/>
              <a:gd name="connsiteX2" fmla="*/ 102701 w 1794043"/>
              <a:gd name="connsiteY2" fmla="*/ 161365 h 1645685"/>
              <a:gd name="connsiteX3" fmla="*/ 60866 w 1794043"/>
              <a:gd name="connsiteY3" fmla="*/ 245036 h 1645685"/>
              <a:gd name="connsiteX4" fmla="*/ 19031 w 1794043"/>
              <a:gd name="connsiteY4" fmla="*/ 328706 h 1645685"/>
              <a:gd name="connsiteX5" fmla="*/ 1101 w 1794043"/>
              <a:gd name="connsiteY5" fmla="*/ 364565 h 1645685"/>
              <a:gd name="connsiteX6" fmla="*/ 48913 w 1794043"/>
              <a:gd name="connsiteY6" fmla="*/ 388471 h 1645685"/>
              <a:gd name="connsiteX7" fmla="*/ 66843 w 1794043"/>
              <a:gd name="connsiteY7" fmla="*/ 454212 h 1645685"/>
              <a:gd name="connsiteX8" fmla="*/ 78796 w 1794043"/>
              <a:gd name="connsiteY8" fmla="*/ 567765 h 1645685"/>
              <a:gd name="connsiteX9" fmla="*/ 60866 w 1794043"/>
              <a:gd name="connsiteY9" fmla="*/ 663389 h 1645685"/>
              <a:gd name="connsiteX10" fmla="*/ 42937 w 1794043"/>
              <a:gd name="connsiteY10" fmla="*/ 723153 h 1645685"/>
              <a:gd name="connsiteX11" fmla="*/ 42937 w 1794043"/>
              <a:gd name="connsiteY11" fmla="*/ 764989 h 1645685"/>
              <a:gd name="connsiteX12" fmla="*/ 36960 w 1794043"/>
              <a:gd name="connsiteY12" fmla="*/ 836706 h 1645685"/>
              <a:gd name="connsiteX13" fmla="*/ 19031 w 1794043"/>
              <a:gd name="connsiteY13" fmla="*/ 896471 h 1645685"/>
              <a:gd name="connsiteX14" fmla="*/ 19031 w 1794043"/>
              <a:gd name="connsiteY14" fmla="*/ 944283 h 1645685"/>
              <a:gd name="connsiteX15" fmla="*/ 13054 w 1794043"/>
              <a:gd name="connsiteY15" fmla="*/ 1004047 h 1645685"/>
              <a:gd name="connsiteX16" fmla="*/ 48913 w 1794043"/>
              <a:gd name="connsiteY16" fmla="*/ 1033930 h 1645685"/>
              <a:gd name="connsiteX17" fmla="*/ 60866 w 1794043"/>
              <a:gd name="connsiteY17" fmla="*/ 1027953 h 1645685"/>
              <a:gd name="connsiteX18" fmla="*/ 132584 w 1794043"/>
              <a:gd name="connsiteY18" fmla="*/ 1081741 h 1645685"/>
              <a:gd name="connsiteX19" fmla="*/ 198325 w 1794043"/>
              <a:gd name="connsiteY19" fmla="*/ 1123577 h 1645685"/>
              <a:gd name="connsiteX20" fmla="*/ 246137 w 1794043"/>
              <a:gd name="connsiteY20" fmla="*/ 1123577 h 1645685"/>
              <a:gd name="connsiteX21" fmla="*/ 276019 w 1794043"/>
              <a:gd name="connsiteY21" fmla="*/ 1099671 h 1645685"/>
              <a:gd name="connsiteX22" fmla="*/ 299925 w 1794043"/>
              <a:gd name="connsiteY22" fmla="*/ 1063812 h 1645685"/>
              <a:gd name="connsiteX23" fmla="*/ 347737 w 1794043"/>
              <a:gd name="connsiteY23" fmla="*/ 1016000 h 1645685"/>
              <a:gd name="connsiteX24" fmla="*/ 485196 w 1794043"/>
              <a:gd name="connsiteY24" fmla="*/ 1016000 h 1645685"/>
              <a:gd name="connsiteX25" fmla="*/ 515078 w 1794043"/>
              <a:gd name="connsiteY25" fmla="*/ 998071 h 1645685"/>
              <a:gd name="connsiteX26" fmla="*/ 580819 w 1794043"/>
              <a:gd name="connsiteY26" fmla="*/ 998071 h 1645685"/>
              <a:gd name="connsiteX27" fmla="*/ 706325 w 1794043"/>
              <a:gd name="connsiteY27" fmla="*/ 1004047 h 1645685"/>
              <a:gd name="connsiteX28" fmla="*/ 748160 w 1794043"/>
              <a:gd name="connsiteY28" fmla="*/ 992094 h 1645685"/>
              <a:gd name="connsiteX29" fmla="*/ 837807 w 1794043"/>
              <a:gd name="connsiteY29" fmla="*/ 992094 h 1645685"/>
              <a:gd name="connsiteX30" fmla="*/ 927454 w 1794043"/>
              <a:gd name="connsiteY30" fmla="*/ 1021977 h 1645685"/>
              <a:gd name="connsiteX31" fmla="*/ 975266 w 1794043"/>
              <a:gd name="connsiteY31" fmla="*/ 1021977 h 1645685"/>
              <a:gd name="connsiteX32" fmla="*/ 1112725 w 1794043"/>
              <a:gd name="connsiteY32" fmla="*/ 1039906 h 1645685"/>
              <a:gd name="connsiteX33" fmla="*/ 1214325 w 1794043"/>
              <a:gd name="connsiteY33" fmla="*/ 1057836 h 1645685"/>
              <a:gd name="connsiteX34" fmla="*/ 1274090 w 1794043"/>
              <a:gd name="connsiteY34" fmla="*/ 1063812 h 1645685"/>
              <a:gd name="connsiteX35" fmla="*/ 1387643 w 1794043"/>
              <a:gd name="connsiteY35" fmla="*/ 1117600 h 1645685"/>
              <a:gd name="connsiteX36" fmla="*/ 1435454 w 1794043"/>
              <a:gd name="connsiteY36" fmla="*/ 1165412 h 1645685"/>
              <a:gd name="connsiteX37" fmla="*/ 1471313 w 1794043"/>
              <a:gd name="connsiteY37" fmla="*/ 1225177 h 1645685"/>
              <a:gd name="connsiteX38" fmla="*/ 1489243 w 1794043"/>
              <a:gd name="connsiteY38" fmla="*/ 1302871 h 1645685"/>
              <a:gd name="connsiteX39" fmla="*/ 1489243 w 1794043"/>
              <a:gd name="connsiteY39" fmla="*/ 1368612 h 1645685"/>
              <a:gd name="connsiteX40" fmla="*/ 1495219 w 1794043"/>
              <a:gd name="connsiteY40" fmla="*/ 1386541 h 1645685"/>
              <a:gd name="connsiteX41" fmla="*/ 1501196 w 1794043"/>
              <a:gd name="connsiteY41" fmla="*/ 1482165 h 1645685"/>
              <a:gd name="connsiteX42" fmla="*/ 1483266 w 1794043"/>
              <a:gd name="connsiteY42" fmla="*/ 1583764 h 1645685"/>
              <a:gd name="connsiteX43" fmla="*/ 1519125 w 1794043"/>
              <a:gd name="connsiteY43" fmla="*/ 1643530 h 1645685"/>
              <a:gd name="connsiteX44" fmla="*/ 1578890 w 1794043"/>
              <a:gd name="connsiteY44" fmla="*/ 1619624 h 1645685"/>
              <a:gd name="connsiteX45" fmla="*/ 1686467 w 1794043"/>
              <a:gd name="connsiteY45" fmla="*/ 1500093 h 1645685"/>
              <a:gd name="connsiteX46" fmla="*/ 1794043 w 1794043"/>
              <a:gd name="connsiteY46" fmla="*/ 1631577 h 1645685"/>
              <a:gd name="connsiteX0" fmla="*/ 48913 w 1782090"/>
              <a:gd name="connsiteY0" fmla="*/ 0 h 1645685"/>
              <a:gd name="connsiteX1" fmla="*/ 108678 w 1782090"/>
              <a:gd name="connsiteY1" fmla="*/ 101600 h 1645685"/>
              <a:gd name="connsiteX2" fmla="*/ 102701 w 1782090"/>
              <a:gd name="connsiteY2" fmla="*/ 161365 h 1645685"/>
              <a:gd name="connsiteX3" fmla="*/ 60866 w 1782090"/>
              <a:gd name="connsiteY3" fmla="*/ 245036 h 1645685"/>
              <a:gd name="connsiteX4" fmla="*/ 19031 w 1782090"/>
              <a:gd name="connsiteY4" fmla="*/ 328706 h 1645685"/>
              <a:gd name="connsiteX5" fmla="*/ 1101 w 1782090"/>
              <a:gd name="connsiteY5" fmla="*/ 364565 h 1645685"/>
              <a:gd name="connsiteX6" fmla="*/ 48913 w 1782090"/>
              <a:gd name="connsiteY6" fmla="*/ 388471 h 1645685"/>
              <a:gd name="connsiteX7" fmla="*/ 66843 w 1782090"/>
              <a:gd name="connsiteY7" fmla="*/ 454212 h 1645685"/>
              <a:gd name="connsiteX8" fmla="*/ 78796 w 1782090"/>
              <a:gd name="connsiteY8" fmla="*/ 567765 h 1645685"/>
              <a:gd name="connsiteX9" fmla="*/ 60866 w 1782090"/>
              <a:gd name="connsiteY9" fmla="*/ 663389 h 1645685"/>
              <a:gd name="connsiteX10" fmla="*/ 42937 w 1782090"/>
              <a:gd name="connsiteY10" fmla="*/ 723153 h 1645685"/>
              <a:gd name="connsiteX11" fmla="*/ 42937 w 1782090"/>
              <a:gd name="connsiteY11" fmla="*/ 764989 h 1645685"/>
              <a:gd name="connsiteX12" fmla="*/ 36960 w 1782090"/>
              <a:gd name="connsiteY12" fmla="*/ 836706 h 1645685"/>
              <a:gd name="connsiteX13" fmla="*/ 19031 w 1782090"/>
              <a:gd name="connsiteY13" fmla="*/ 896471 h 1645685"/>
              <a:gd name="connsiteX14" fmla="*/ 19031 w 1782090"/>
              <a:gd name="connsiteY14" fmla="*/ 944283 h 1645685"/>
              <a:gd name="connsiteX15" fmla="*/ 13054 w 1782090"/>
              <a:gd name="connsiteY15" fmla="*/ 1004047 h 1645685"/>
              <a:gd name="connsiteX16" fmla="*/ 48913 w 1782090"/>
              <a:gd name="connsiteY16" fmla="*/ 1033930 h 1645685"/>
              <a:gd name="connsiteX17" fmla="*/ 60866 w 1782090"/>
              <a:gd name="connsiteY17" fmla="*/ 1027953 h 1645685"/>
              <a:gd name="connsiteX18" fmla="*/ 132584 w 1782090"/>
              <a:gd name="connsiteY18" fmla="*/ 1081741 h 1645685"/>
              <a:gd name="connsiteX19" fmla="*/ 198325 w 1782090"/>
              <a:gd name="connsiteY19" fmla="*/ 1123577 h 1645685"/>
              <a:gd name="connsiteX20" fmla="*/ 246137 w 1782090"/>
              <a:gd name="connsiteY20" fmla="*/ 1123577 h 1645685"/>
              <a:gd name="connsiteX21" fmla="*/ 276019 w 1782090"/>
              <a:gd name="connsiteY21" fmla="*/ 1099671 h 1645685"/>
              <a:gd name="connsiteX22" fmla="*/ 299925 w 1782090"/>
              <a:gd name="connsiteY22" fmla="*/ 1063812 h 1645685"/>
              <a:gd name="connsiteX23" fmla="*/ 347737 w 1782090"/>
              <a:gd name="connsiteY23" fmla="*/ 1016000 h 1645685"/>
              <a:gd name="connsiteX24" fmla="*/ 485196 w 1782090"/>
              <a:gd name="connsiteY24" fmla="*/ 1016000 h 1645685"/>
              <a:gd name="connsiteX25" fmla="*/ 515078 w 1782090"/>
              <a:gd name="connsiteY25" fmla="*/ 998071 h 1645685"/>
              <a:gd name="connsiteX26" fmla="*/ 580819 w 1782090"/>
              <a:gd name="connsiteY26" fmla="*/ 998071 h 1645685"/>
              <a:gd name="connsiteX27" fmla="*/ 706325 w 1782090"/>
              <a:gd name="connsiteY27" fmla="*/ 1004047 h 1645685"/>
              <a:gd name="connsiteX28" fmla="*/ 748160 w 1782090"/>
              <a:gd name="connsiteY28" fmla="*/ 992094 h 1645685"/>
              <a:gd name="connsiteX29" fmla="*/ 837807 w 1782090"/>
              <a:gd name="connsiteY29" fmla="*/ 992094 h 1645685"/>
              <a:gd name="connsiteX30" fmla="*/ 927454 w 1782090"/>
              <a:gd name="connsiteY30" fmla="*/ 1021977 h 1645685"/>
              <a:gd name="connsiteX31" fmla="*/ 975266 w 1782090"/>
              <a:gd name="connsiteY31" fmla="*/ 1021977 h 1645685"/>
              <a:gd name="connsiteX32" fmla="*/ 1112725 w 1782090"/>
              <a:gd name="connsiteY32" fmla="*/ 1039906 h 1645685"/>
              <a:gd name="connsiteX33" fmla="*/ 1214325 w 1782090"/>
              <a:gd name="connsiteY33" fmla="*/ 1057836 h 1645685"/>
              <a:gd name="connsiteX34" fmla="*/ 1274090 w 1782090"/>
              <a:gd name="connsiteY34" fmla="*/ 1063812 h 1645685"/>
              <a:gd name="connsiteX35" fmla="*/ 1387643 w 1782090"/>
              <a:gd name="connsiteY35" fmla="*/ 1117600 h 1645685"/>
              <a:gd name="connsiteX36" fmla="*/ 1435454 w 1782090"/>
              <a:gd name="connsiteY36" fmla="*/ 1165412 h 1645685"/>
              <a:gd name="connsiteX37" fmla="*/ 1471313 w 1782090"/>
              <a:gd name="connsiteY37" fmla="*/ 1225177 h 1645685"/>
              <a:gd name="connsiteX38" fmla="*/ 1489243 w 1782090"/>
              <a:gd name="connsiteY38" fmla="*/ 1302871 h 1645685"/>
              <a:gd name="connsiteX39" fmla="*/ 1489243 w 1782090"/>
              <a:gd name="connsiteY39" fmla="*/ 1368612 h 1645685"/>
              <a:gd name="connsiteX40" fmla="*/ 1495219 w 1782090"/>
              <a:gd name="connsiteY40" fmla="*/ 1386541 h 1645685"/>
              <a:gd name="connsiteX41" fmla="*/ 1501196 w 1782090"/>
              <a:gd name="connsiteY41" fmla="*/ 1482165 h 1645685"/>
              <a:gd name="connsiteX42" fmla="*/ 1483266 w 1782090"/>
              <a:gd name="connsiteY42" fmla="*/ 1583764 h 1645685"/>
              <a:gd name="connsiteX43" fmla="*/ 1519125 w 1782090"/>
              <a:gd name="connsiteY43" fmla="*/ 1643530 h 1645685"/>
              <a:gd name="connsiteX44" fmla="*/ 1578890 w 1782090"/>
              <a:gd name="connsiteY44" fmla="*/ 1619624 h 1645685"/>
              <a:gd name="connsiteX45" fmla="*/ 1686467 w 1782090"/>
              <a:gd name="connsiteY45" fmla="*/ 1500093 h 1645685"/>
              <a:gd name="connsiteX46" fmla="*/ 1782090 w 1782090"/>
              <a:gd name="connsiteY46" fmla="*/ 1631577 h 16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782090" h="1645685">
                <a:moveTo>
                  <a:pt x="48913" y="0"/>
                </a:moveTo>
                <a:cubicBezTo>
                  <a:pt x="74313" y="37353"/>
                  <a:pt x="99713" y="74706"/>
                  <a:pt x="108678" y="101600"/>
                </a:cubicBezTo>
                <a:cubicBezTo>
                  <a:pt x="117643" y="128494"/>
                  <a:pt x="110670" y="137459"/>
                  <a:pt x="102701" y="161365"/>
                </a:cubicBezTo>
                <a:cubicBezTo>
                  <a:pt x="94732" y="185271"/>
                  <a:pt x="60866" y="245036"/>
                  <a:pt x="60866" y="245036"/>
                </a:cubicBezTo>
                <a:lnTo>
                  <a:pt x="19031" y="328706"/>
                </a:lnTo>
                <a:cubicBezTo>
                  <a:pt x="9070" y="348627"/>
                  <a:pt x="-3879" y="354604"/>
                  <a:pt x="1101" y="364565"/>
                </a:cubicBezTo>
                <a:cubicBezTo>
                  <a:pt x="6081" y="374526"/>
                  <a:pt x="37956" y="373530"/>
                  <a:pt x="48913" y="388471"/>
                </a:cubicBezTo>
                <a:cubicBezTo>
                  <a:pt x="59870" y="403412"/>
                  <a:pt x="61863" y="424330"/>
                  <a:pt x="66843" y="454212"/>
                </a:cubicBezTo>
                <a:cubicBezTo>
                  <a:pt x="71824" y="484094"/>
                  <a:pt x="79792" y="532902"/>
                  <a:pt x="78796" y="567765"/>
                </a:cubicBezTo>
                <a:cubicBezTo>
                  <a:pt x="77800" y="602628"/>
                  <a:pt x="66842" y="637491"/>
                  <a:pt x="60866" y="663389"/>
                </a:cubicBezTo>
                <a:cubicBezTo>
                  <a:pt x="54890" y="689287"/>
                  <a:pt x="45925" y="706220"/>
                  <a:pt x="42937" y="723153"/>
                </a:cubicBezTo>
                <a:cubicBezTo>
                  <a:pt x="39949" y="740086"/>
                  <a:pt x="43933" y="746064"/>
                  <a:pt x="42937" y="764989"/>
                </a:cubicBezTo>
                <a:cubicBezTo>
                  <a:pt x="41941" y="783914"/>
                  <a:pt x="40944" y="814792"/>
                  <a:pt x="36960" y="836706"/>
                </a:cubicBezTo>
                <a:cubicBezTo>
                  <a:pt x="32976" y="858620"/>
                  <a:pt x="22019" y="878542"/>
                  <a:pt x="19031" y="896471"/>
                </a:cubicBezTo>
                <a:cubicBezTo>
                  <a:pt x="16043" y="914400"/>
                  <a:pt x="20027" y="926354"/>
                  <a:pt x="19031" y="944283"/>
                </a:cubicBezTo>
                <a:cubicBezTo>
                  <a:pt x="18035" y="962212"/>
                  <a:pt x="8074" y="989106"/>
                  <a:pt x="13054" y="1004047"/>
                </a:cubicBezTo>
                <a:cubicBezTo>
                  <a:pt x="18034" y="1018988"/>
                  <a:pt x="40944" y="1029946"/>
                  <a:pt x="48913" y="1033930"/>
                </a:cubicBezTo>
                <a:cubicBezTo>
                  <a:pt x="56882" y="1037914"/>
                  <a:pt x="46921" y="1019985"/>
                  <a:pt x="60866" y="1027953"/>
                </a:cubicBezTo>
                <a:cubicBezTo>
                  <a:pt x="74811" y="1035921"/>
                  <a:pt x="109674" y="1065804"/>
                  <a:pt x="132584" y="1081741"/>
                </a:cubicBezTo>
                <a:cubicBezTo>
                  <a:pt x="155494" y="1097678"/>
                  <a:pt x="179400" y="1116604"/>
                  <a:pt x="198325" y="1123577"/>
                </a:cubicBezTo>
                <a:cubicBezTo>
                  <a:pt x="217250" y="1130550"/>
                  <a:pt x="233188" y="1127561"/>
                  <a:pt x="246137" y="1123577"/>
                </a:cubicBezTo>
                <a:cubicBezTo>
                  <a:pt x="259086" y="1119593"/>
                  <a:pt x="267054" y="1109632"/>
                  <a:pt x="276019" y="1099671"/>
                </a:cubicBezTo>
                <a:cubicBezTo>
                  <a:pt x="284984" y="1089710"/>
                  <a:pt x="287972" y="1077757"/>
                  <a:pt x="299925" y="1063812"/>
                </a:cubicBezTo>
                <a:cubicBezTo>
                  <a:pt x="311878" y="1049867"/>
                  <a:pt x="316859" y="1023969"/>
                  <a:pt x="347737" y="1016000"/>
                </a:cubicBezTo>
                <a:cubicBezTo>
                  <a:pt x="378615" y="1008031"/>
                  <a:pt x="457306" y="1018988"/>
                  <a:pt x="485196" y="1016000"/>
                </a:cubicBezTo>
                <a:cubicBezTo>
                  <a:pt x="513086" y="1013012"/>
                  <a:pt x="499141" y="1001059"/>
                  <a:pt x="515078" y="998071"/>
                </a:cubicBezTo>
                <a:cubicBezTo>
                  <a:pt x="531015" y="995083"/>
                  <a:pt x="548945" y="997075"/>
                  <a:pt x="580819" y="998071"/>
                </a:cubicBezTo>
                <a:cubicBezTo>
                  <a:pt x="612693" y="999067"/>
                  <a:pt x="678435" y="1005043"/>
                  <a:pt x="706325" y="1004047"/>
                </a:cubicBezTo>
                <a:cubicBezTo>
                  <a:pt x="734215" y="1003051"/>
                  <a:pt x="726246" y="994086"/>
                  <a:pt x="748160" y="992094"/>
                </a:cubicBezTo>
                <a:cubicBezTo>
                  <a:pt x="770074" y="990102"/>
                  <a:pt x="807925" y="987114"/>
                  <a:pt x="837807" y="992094"/>
                </a:cubicBezTo>
                <a:cubicBezTo>
                  <a:pt x="867689" y="997075"/>
                  <a:pt x="904544" y="1016997"/>
                  <a:pt x="927454" y="1021977"/>
                </a:cubicBezTo>
                <a:cubicBezTo>
                  <a:pt x="950364" y="1026957"/>
                  <a:pt x="944388" y="1018989"/>
                  <a:pt x="975266" y="1021977"/>
                </a:cubicBezTo>
                <a:cubicBezTo>
                  <a:pt x="1006144" y="1024965"/>
                  <a:pt x="1072882" y="1033930"/>
                  <a:pt x="1112725" y="1039906"/>
                </a:cubicBezTo>
                <a:cubicBezTo>
                  <a:pt x="1152568" y="1045882"/>
                  <a:pt x="1187431" y="1053852"/>
                  <a:pt x="1214325" y="1057836"/>
                </a:cubicBezTo>
                <a:cubicBezTo>
                  <a:pt x="1241219" y="1061820"/>
                  <a:pt x="1245204" y="1053851"/>
                  <a:pt x="1274090" y="1063812"/>
                </a:cubicBezTo>
                <a:cubicBezTo>
                  <a:pt x="1302976" y="1073773"/>
                  <a:pt x="1360749" y="1100667"/>
                  <a:pt x="1387643" y="1117600"/>
                </a:cubicBezTo>
                <a:cubicBezTo>
                  <a:pt x="1414537" y="1134533"/>
                  <a:pt x="1421509" y="1147482"/>
                  <a:pt x="1435454" y="1165412"/>
                </a:cubicBezTo>
                <a:cubicBezTo>
                  <a:pt x="1449399" y="1183342"/>
                  <a:pt x="1462348" y="1202267"/>
                  <a:pt x="1471313" y="1225177"/>
                </a:cubicBezTo>
                <a:cubicBezTo>
                  <a:pt x="1480278" y="1248087"/>
                  <a:pt x="1486255" y="1278965"/>
                  <a:pt x="1489243" y="1302871"/>
                </a:cubicBezTo>
                <a:cubicBezTo>
                  <a:pt x="1492231" y="1326777"/>
                  <a:pt x="1489243" y="1368612"/>
                  <a:pt x="1489243" y="1368612"/>
                </a:cubicBezTo>
                <a:cubicBezTo>
                  <a:pt x="1490239" y="1382557"/>
                  <a:pt x="1493227" y="1367616"/>
                  <a:pt x="1495219" y="1386541"/>
                </a:cubicBezTo>
                <a:cubicBezTo>
                  <a:pt x="1497211" y="1405466"/>
                  <a:pt x="1503188" y="1449295"/>
                  <a:pt x="1501196" y="1482165"/>
                </a:cubicBezTo>
                <a:cubicBezTo>
                  <a:pt x="1499204" y="1515035"/>
                  <a:pt x="1480278" y="1556870"/>
                  <a:pt x="1483266" y="1583764"/>
                </a:cubicBezTo>
                <a:cubicBezTo>
                  <a:pt x="1486254" y="1610658"/>
                  <a:pt x="1503188" y="1637553"/>
                  <a:pt x="1519125" y="1643530"/>
                </a:cubicBezTo>
                <a:cubicBezTo>
                  <a:pt x="1535062" y="1649507"/>
                  <a:pt x="1551000" y="1643530"/>
                  <a:pt x="1578890" y="1619624"/>
                </a:cubicBezTo>
                <a:cubicBezTo>
                  <a:pt x="1606780" y="1595718"/>
                  <a:pt x="1652600" y="1498101"/>
                  <a:pt x="1686467" y="1500093"/>
                </a:cubicBezTo>
                <a:cubicBezTo>
                  <a:pt x="1720334" y="1502085"/>
                  <a:pt x="1750215" y="1600200"/>
                  <a:pt x="1782090" y="163157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7482543" y="5426637"/>
            <a:ext cx="143935" cy="508349"/>
          </a:xfrm>
          <a:custGeom>
            <a:avLst/>
            <a:gdLst>
              <a:gd name="connsiteX0" fmla="*/ 0 w 143935"/>
              <a:gd name="connsiteY0" fmla="*/ 0 h 508349"/>
              <a:gd name="connsiteX1" fmla="*/ 41835 w 143935"/>
              <a:gd name="connsiteY1" fmla="*/ 119530 h 508349"/>
              <a:gd name="connsiteX2" fmla="*/ 83671 w 143935"/>
              <a:gd name="connsiteY2" fmla="*/ 185271 h 508349"/>
              <a:gd name="connsiteX3" fmla="*/ 83671 w 143935"/>
              <a:gd name="connsiteY3" fmla="*/ 221130 h 508349"/>
              <a:gd name="connsiteX4" fmla="*/ 125506 w 143935"/>
              <a:gd name="connsiteY4" fmla="*/ 262965 h 508349"/>
              <a:gd name="connsiteX5" fmla="*/ 143435 w 143935"/>
              <a:gd name="connsiteY5" fmla="*/ 292847 h 508349"/>
              <a:gd name="connsiteX6" fmla="*/ 107577 w 143935"/>
              <a:gd name="connsiteY6" fmla="*/ 370541 h 508349"/>
              <a:gd name="connsiteX7" fmla="*/ 101600 w 143935"/>
              <a:gd name="connsiteY7" fmla="*/ 436283 h 508349"/>
              <a:gd name="connsiteX8" fmla="*/ 101600 w 143935"/>
              <a:gd name="connsiteY8" fmla="*/ 502024 h 508349"/>
              <a:gd name="connsiteX9" fmla="*/ 41835 w 143935"/>
              <a:gd name="connsiteY9" fmla="*/ 502024 h 50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935" h="508349">
                <a:moveTo>
                  <a:pt x="0" y="0"/>
                </a:moveTo>
                <a:cubicBezTo>
                  <a:pt x="13945" y="44326"/>
                  <a:pt x="27890" y="88652"/>
                  <a:pt x="41835" y="119530"/>
                </a:cubicBezTo>
                <a:cubicBezTo>
                  <a:pt x="55780" y="150408"/>
                  <a:pt x="76698" y="168338"/>
                  <a:pt x="83671" y="185271"/>
                </a:cubicBezTo>
                <a:cubicBezTo>
                  <a:pt x="90644" y="202204"/>
                  <a:pt x="76699" y="208181"/>
                  <a:pt x="83671" y="221130"/>
                </a:cubicBezTo>
                <a:cubicBezTo>
                  <a:pt x="90643" y="234079"/>
                  <a:pt x="115545" y="251012"/>
                  <a:pt x="125506" y="262965"/>
                </a:cubicBezTo>
                <a:cubicBezTo>
                  <a:pt x="135467" y="274918"/>
                  <a:pt x="146423" y="274918"/>
                  <a:pt x="143435" y="292847"/>
                </a:cubicBezTo>
                <a:cubicBezTo>
                  <a:pt x="140447" y="310776"/>
                  <a:pt x="114550" y="346635"/>
                  <a:pt x="107577" y="370541"/>
                </a:cubicBezTo>
                <a:cubicBezTo>
                  <a:pt x="100605" y="394447"/>
                  <a:pt x="102596" y="414369"/>
                  <a:pt x="101600" y="436283"/>
                </a:cubicBezTo>
                <a:cubicBezTo>
                  <a:pt x="100604" y="458197"/>
                  <a:pt x="111561" y="491067"/>
                  <a:pt x="101600" y="502024"/>
                </a:cubicBezTo>
                <a:cubicBezTo>
                  <a:pt x="91639" y="512981"/>
                  <a:pt x="66737" y="507502"/>
                  <a:pt x="41835" y="50202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23662" y="2301870"/>
            <a:ext cx="7873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자하 </a:t>
            </a:r>
            <a:r>
              <a:rPr lang="ko-KR" altLang="en-US" sz="900" b="1" dirty="0" err="1"/>
              <a:t>손만두</a:t>
            </a:r>
            <a:endParaRPr lang="ko-KR" altLang="en-US" sz="900" b="1" dirty="0"/>
          </a:p>
        </p:txBody>
      </p:sp>
      <p:sp>
        <p:nvSpPr>
          <p:cNvPr id="8" name="하트 7"/>
          <p:cNvSpPr/>
          <p:nvPr/>
        </p:nvSpPr>
        <p:spPr>
          <a:xfrm>
            <a:off x="4388996" y="24385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883578" y="1588071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하림각</a:t>
            </a:r>
            <a:endParaRPr lang="ko-KR" altLang="en-US" sz="9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05970" y="2135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내부순환로</a:t>
            </a:r>
            <a:endParaRPr lang="en-US" altLang="ko-KR" sz="900" b="1" dirty="0"/>
          </a:p>
          <a:p>
            <a:r>
              <a:rPr lang="ko-KR" altLang="en-US" sz="900" b="1" dirty="0" err="1"/>
              <a:t>홍지문터널</a:t>
            </a:r>
            <a:endParaRPr lang="ko-KR" altLang="en-US" sz="9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498066" y="297932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자하문터널</a:t>
            </a:r>
            <a:endParaRPr lang="ko-KR" altLang="en-US" sz="900" b="1" dirty="0"/>
          </a:p>
        </p:txBody>
      </p:sp>
      <p:sp>
        <p:nvSpPr>
          <p:cNvPr id="13" name="하트 12"/>
          <p:cNvSpPr/>
          <p:nvPr/>
        </p:nvSpPr>
        <p:spPr>
          <a:xfrm>
            <a:off x="4741090" y="1865743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165045" y="18206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산모퉁이</a:t>
            </a:r>
          </a:p>
        </p:txBody>
      </p:sp>
      <p:sp>
        <p:nvSpPr>
          <p:cNvPr id="15" name="하트 14"/>
          <p:cNvSpPr/>
          <p:nvPr/>
        </p:nvSpPr>
        <p:spPr>
          <a:xfrm>
            <a:off x="4530886" y="24858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624736" y="2449182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창의문</a:t>
            </a:r>
            <a:endParaRPr lang="ko-KR" altLang="en-US" sz="900" b="1" dirty="0"/>
          </a:p>
        </p:txBody>
      </p:sp>
      <p:sp>
        <p:nvSpPr>
          <p:cNvPr id="18" name="자유형 17"/>
          <p:cNvSpPr/>
          <p:nvPr/>
        </p:nvSpPr>
        <p:spPr>
          <a:xfrm>
            <a:off x="5913455" y="1296237"/>
            <a:ext cx="554543" cy="1070150"/>
          </a:xfrm>
          <a:custGeom>
            <a:avLst/>
            <a:gdLst>
              <a:gd name="connsiteX0" fmla="*/ 0 w 554543"/>
              <a:gd name="connsiteY0" fmla="*/ 1070150 h 1070150"/>
              <a:gd name="connsiteX1" fmla="*/ 95459 w 554543"/>
              <a:gd name="connsiteY1" fmla="*/ 839038 h 1070150"/>
              <a:gd name="connsiteX2" fmla="*/ 221064 w 554543"/>
              <a:gd name="connsiteY2" fmla="*/ 678264 h 1070150"/>
              <a:gd name="connsiteX3" fmla="*/ 341644 w 554543"/>
              <a:gd name="connsiteY3" fmla="*/ 633047 h 1070150"/>
              <a:gd name="connsiteX4" fmla="*/ 331596 w 554543"/>
              <a:gd name="connsiteY4" fmla="*/ 572756 h 1070150"/>
              <a:gd name="connsiteX5" fmla="*/ 422031 w 554543"/>
              <a:gd name="connsiteY5" fmla="*/ 417007 h 1070150"/>
              <a:gd name="connsiteX6" fmla="*/ 462224 w 554543"/>
              <a:gd name="connsiteY6" fmla="*/ 291403 h 1070150"/>
              <a:gd name="connsiteX7" fmla="*/ 537587 w 554543"/>
              <a:gd name="connsiteY7" fmla="*/ 256233 h 1070150"/>
              <a:gd name="connsiteX8" fmla="*/ 552659 w 554543"/>
              <a:gd name="connsiteY8" fmla="*/ 105508 h 1070150"/>
              <a:gd name="connsiteX9" fmla="*/ 507442 w 554543"/>
              <a:gd name="connsiteY9" fmla="*/ 25121 h 1070150"/>
              <a:gd name="connsiteX10" fmla="*/ 472272 w 554543"/>
              <a:gd name="connsiteY10" fmla="*/ 0 h 107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543" h="1070150">
                <a:moveTo>
                  <a:pt x="0" y="1070150"/>
                </a:moveTo>
                <a:cubicBezTo>
                  <a:pt x="29307" y="987251"/>
                  <a:pt x="58615" y="904352"/>
                  <a:pt x="95459" y="839038"/>
                </a:cubicBezTo>
                <a:cubicBezTo>
                  <a:pt x="132303" y="773724"/>
                  <a:pt x="180033" y="712596"/>
                  <a:pt x="221064" y="678264"/>
                </a:cubicBezTo>
                <a:cubicBezTo>
                  <a:pt x="262095" y="643932"/>
                  <a:pt x="323222" y="650632"/>
                  <a:pt x="341644" y="633047"/>
                </a:cubicBezTo>
                <a:cubicBezTo>
                  <a:pt x="360066" y="615462"/>
                  <a:pt x="318198" y="608762"/>
                  <a:pt x="331596" y="572756"/>
                </a:cubicBezTo>
                <a:cubicBezTo>
                  <a:pt x="344994" y="536750"/>
                  <a:pt x="400260" y="463899"/>
                  <a:pt x="422031" y="417007"/>
                </a:cubicBezTo>
                <a:cubicBezTo>
                  <a:pt x="443802" y="370115"/>
                  <a:pt x="442965" y="318199"/>
                  <a:pt x="462224" y="291403"/>
                </a:cubicBezTo>
                <a:cubicBezTo>
                  <a:pt x="481483" y="264607"/>
                  <a:pt x="522515" y="287215"/>
                  <a:pt x="537587" y="256233"/>
                </a:cubicBezTo>
                <a:cubicBezTo>
                  <a:pt x="552659" y="225251"/>
                  <a:pt x="557683" y="144027"/>
                  <a:pt x="552659" y="105508"/>
                </a:cubicBezTo>
                <a:cubicBezTo>
                  <a:pt x="547635" y="66989"/>
                  <a:pt x="520840" y="42706"/>
                  <a:pt x="507442" y="25121"/>
                </a:cubicBezTo>
                <a:cubicBezTo>
                  <a:pt x="494044" y="7536"/>
                  <a:pt x="483158" y="3768"/>
                  <a:pt x="472272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6461090" y="1287573"/>
            <a:ext cx="1818752" cy="882871"/>
          </a:xfrm>
          <a:custGeom>
            <a:avLst/>
            <a:gdLst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281354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321548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18752" h="882871">
                <a:moveTo>
                  <a:pt x="0" y="79003"/>
                </a:moveTo>
                <a:cubicBezTo>
                  <a:pt x="33495" y="57650"/>
                  <a:pt x="66990" y="36297"/>
                  <a:pt x="100484" y="23737"/>
                </a:cubicBezTo>
                <a:cubicBezTo>
                  <a:pt x="133979" y="11176"/>
                  <a:pt x="164961" y="-8083"/>
                  <a:pt x="200967" y="3640"/>
                </a:cubicBezTo>
                <a:cubicBezTo>
                  <a:pt x="236974" y="15363"/>
                  <a:pt x="292240" y="69792"/>
                  <a:pt x="316523" y="94075"/>
                </a:cubicBezTo>
                <a:cubicBezTo>
                  <a:pt x="340806" y="118358"/>
                  <a:pt x="341644" y="123383"/>
                  <a:pt x="346668" y="149341"/>
                </a:cubicBezTo>
                <a:cubicBezTo>
                  <a:pt x="351692" y="175299"/>
                  <a:pt x="350855" y="230566"/>
                  <a:pt x="346668" y="249825"/>
                </a:cubicBezTo>
                <a:cubicBezTo>
                  <a:pt x="342481" y="269084"/>
                  <a:pt x="321548" y="264060"/>
                  <a:pt x="321548" y="264897"/>
                </a:cubicBezTo>
                <a:cubicBezTo>
                  <a:pt x="321548" y="265734"/>
                  <a:pt x="330758" y="248987"/>
                  <a:pt x="346668" y="254849"/>
                </a:cubicBezTo>
                <a:cubicBezTo>
                  <a:pt x="362578" y="260711"/>
                  <a:pt x="381000" y="279133"/>
                  <a:pt x="417007" y="300067"/>
                </a:cubicBezTo>
                <a:cubicBezTo>
                  <a:pt x="453014" y="321001"/>
                  <a:pt x="526702" y="362031"/>
                  <a:pt x="562708" y="380453"/>
                </a:cubicBezTo>
                <a:cubicBezTo>
                  <a:pt x="598714" y="398875"/>
                  <a:pt x="593690" y="396363"/>
                  <a:pt x="633046" y="410598"/>
                </a:cubicBezTo>
                <a:cubicBezTo>
                  <a:pt x="672402" y="424833"/>
                  <a:pt x="754464" y="444930"/>
                  <a:pt x="798844" y="465864"/>
                </a:cubicBezTo>
                <a:cubicBezTo>
                  <a:pt x="843224" y="486798"/>
                  <a:pt x="868346" y="518618"/>
                  <a:pt x="899328" y="536203"/>
                </a:cubicBezTo>
                <a:cubicBezTo>
                  <a:pt x="930310" y="553788"/>
                  <a:pt x="947895" y="557137"/>
                  <a:pt x="984739" y="571372"/>
                </a:cubicBezTo>
                <a:cubicBezTo>
                  <a:pt x="1021583" y="585607"/>
                  <a:pt x="1075174" y="606542"/>
                  <a:pt x="1120391" y="621614"/>
                </a:cubicBezTo>
                <a:cubicBezTo>
                  <a:pt x="1165608" y="636686"/>
                  <a:pt x="1220875" y="645897"/>
                  <a:pt x="1256044" y="661807"/>
                </a:cubicBezTo>
                <a:cubicBezTo>
                  <a:pt x="1291213" y="677717"/>
                  <a:pt x="1272792" y="691115"/>
                  <a:pt x="1331407" y="717073"/>
                </a:cubicBezTo>
                <a:cubicBezTo>
                  <a:pt x="1390022" y="743031"/>
                  <a:pt x="1526512" y="789924"/>
                  <a:pt x="1607736" y="817557"/>
                </a:cubicBezTo>
                <a:cubicBezTo>
                  <a:pt x="1688960" y="845190"/>
                  <a:pt x="1818752" y="882871"/>
                  <a:pt x="1818752" y="882871"/>
                </a:cubicBezTo>
                <a:lnTo>
                  <a:pt x="1818752" y="88287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8259745" y="2170444"/>
            <a:ext cx="1391697" cy="689191"/>
          </a:xfrm>
          <a:custGeom>
            <a:avLst/>
            <a:gdLst>
              <a:gd name="connsiteX0" fmla="*/ 0 w 1391697"/>
              <a:gd name="connsiteY0" fmla="*/ 0 h 689191"/>
              <a:gd name="connsiteX1" fmla="*/ 110532 w 1391697"/>
              <a:gd name="connsiteY1" fmla="*/ 35169 h 689191"/>
              <a:gd name="connsiteX2" fmla="*/ 226088 w 1391697"/>
              <a:gd name="connsiteY2" fmla="*/ 100483 h 689191"/>
              <a:gd name="connsiteX3" fmla="*/ 241160 w 1391697"/>
              <a:gd name="connsiteY3" fmla="*/ 175846 h 689191"/>
              <a:gd name="connsiteX4" fmla="*/ 281354 w 1391697"/>
              <a:gd name="connsiteY4" fmla="*/ 226088 h 689191"/>
              <a:gd name="connsiteX5" fmla="*/ 376813 w 1391697"/>
              <a:gd name="connsiteY5" fmla="*/ 266281 h 689191"/>
              <a:gd name="connsiteX6" fmla="*/ 391886 w 1391697"/>
              <a:gd name="connsiteY6" fmla="*/ 371789 h 689191"/>
              <a:gd name="connsiteX7" fmla="*/ 602901 w 1391697"/>
              <a:gd name="connsiteY7" fmla="*/ 592853 h 689191"/>
              <a:gd name="connsiteX8" fmla="*/ 673240 w 1391697"/>
              <a:gd name="connsiteY8" fmla="*/ 612949 h 689191"/>
              <a:gd name="connsiteX9" fmla="*/ 828989 w 1391697"/>
              <a:gd name="connsiteY9" fmla="*/ 688312 h 689191"/>
              <a:gd name="connsiteX10" fmla="*/ 909376 w 1391697"/>
              <a:gd name="connsiteY10" fmla="*/ 653143 h 689191"/>
              <a:gd name="connsiteX11" fmla="*/ 1075174 w 1391697"/>
              <a:gd name="connsiteY11" fmla="*/ 638070 h 689191"/>
              <a:gd name="connsiteX12" fmla="*/ 1235947 w 1391697"/>
              <a:gd name="connsiteY12" fmla="*/ 572756 h 689191"/>
              <a:gd name="connsiteX13" fmla="*/ 1296237 w 1391697"/>
              <a:gd name="connsiteY13" fmla="*/ 557683 h 689191"/>
              <a:gd name="connsiteX14" fmla="*/ 1336431 w 1391697"/>
              <a:gd name="connsiteY14" fmla="*/ 572756 h 689191"/>
              <a:gd name="connsiteX15" fmla="*/ 1391697 w 1391697"/>
              <a:gd name="connsiteY15" fmla="*/ 577780 h 68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91697" h="689191">
                <a:moveTo>
                  <a:pt x="0" y="0"/>
                </a:moveTo>
                <a:cubicBezTo>
                  <a:pt x="36425" y="9211"/>
                  <a:pt x="72851" y="18422"/>
                  <a:pt x="110532" y="35169"/>
                </a:cubicBezTo>
                <a:cubicBezTo>
                  <a:pt x="148213" y="51916"/>
                  <a:pt x="204317" y="77037"/>
                  <a:pt x="226088" y="100483"/>
                </a:cubicBezTo>
                <a:cubicBezTo>
                  <a:pt x="247859" y="123929"/>
                  <a:pt x="231949" y="154912"/>
                  <a:pt x="241160" y="175846"/>
                </a:cubicBezTo>
                <a:cubicBezTo>
                  <a:pt x="250371" y="196780"/>
                  <a:pt x="258745" y="211016"/>
                  <a:pt x="281354" y="226088"/>
                </a:cubicBezTo>
                <a:cubicBezTo>
                  <a:pt x="303963" y="241160"/>
                  <a:pt x="358391" y="241998"/>
                  <a:pt x="376813" y="266281"/>
                </a:cubicBezTo>
                <a:cubicBezTo>
                  <a:pt x="395235" y="290564"/>
                  <a:pt x="354205" y="317360"/>
                  <a:pt x="391886" y="371789"/>
                </a:cubicBezTo>
                <a:cubicBezTo>
                  <a:pt x="429567" y="426218"/>
                  <a:pt x="556009" y="552660"/>
                  <a:pt x="602901" y="592853"/>
                </a:cubicBezTo>
                <a:cubicBezTo>
                  <a:pt x="649793" y="633046"/>
                  <a:pt x="635559" y="597039"/>
                  <a:pt x="673240" y="612949"/>
                </a:cubicBezTo>
                <a:cubicBezTo>
                  <a:pt x="710921" y="628859"/>
                  <a:pt x="789633" y="681613"/>
                  <a:pt x="828989" y="688312"/>
                </a:cubicBezTo>
                <a:cubicBezTo>
                  <a:pt x="868345" y="695011"/>
                  <a:pt x="868345" y="661517"/>
                  <a:pt x="909376" y="653143"/>
                </a:cubicBezTo>
                <a:cubicBezTo>
                  <a:pt x="950407" y="644769"/>
                  <a:pt x="1020746" y="651468"/>
                  <a:pt x="1075174" y="638070"/>
                </a:cubicBezTo>
                <a:cubicBezTo>
                  <a:pt x="1129603" y="624672"/>
                  <a:pt x="1199103" y="586154"/>
                  <a:pt x="1235947" y="572756"/>
                </a:cubicBezTo>
                <a:cubicBezTo>
                  <a:pt x="1272791" y="559358"/>
                  <a:pt x="1279490" y="557683"/>
                  <a:pt x="1296237" y="557683"/>
                </a:cubicBezTo>
                <a:cubicBezTo>
                  <a:pt x="1312984" y="557683"/>
                  <a:pt x="1320521" y="569407"/>
                  <a:pt x="1336431" y="572756"/>
                </a:cubicBezTo>
                <a:cubicBezTo>
                  <a:pt x="1352341" y="576105"/>
                  <a:pt x="1372019" y="576942"/>
                  <a:pt x="1391697" y="577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2803490" y="4446396"/>
            <a:ext cx="77296" cy="141775"/>
          </a:xfrm>
          <a:custGeom>
            <a:avLst/>
            <a:gdLst>
              <a:gd name="connsiteX0" fmla="*/ 75363 w 77296"/>
              <a:gd name="connsiteY0" fmla="*/ 0 h 141775"/>
              <a:gd name="connsiteX1" fmla="*/ 75363 w 77296"/>
              <a:gd name="connsiteY1" fmla="*/ 75362 h 141775"/>
              <a:gd name="connsiteX2" fmla="*/ 55266 w 77296"/>
              <a:gd name="connsiteY2" fmla="*/ 140677 h 141775"/>
              <a:gd name="connsiteX3" fmla="*/ 0 w 77296"/>
              <a:gd name="connsiteY3" fmla="*/ 20096 h 14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96" h="141775">
                <a:moveTo>
                  <a:pt x="75363" y="0"/>
                </a:moveTo>
                <a:cubicBezTo>
                  <a:pt x="77037" y="25958"/>
                  <a:pt x="78712" y="51916"/>
                  <a:pt x="75363" y="75362"/>
                </a:cubicBezTo>
                <a:cubicBezTo>
                  <a:pt x="72014" y="98808"/>
                  <a:pt x="67826" y="149888"/>
                  <a:pt x="55266" y="140677"/>
                </a:cubicBezTo>
                <a:cubicBezTo>
                  <a:pt x="42705" y="131466"/>
                  <a:pt x="21352" y="75781"/>
                  <a:pt x="0" y="20096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2782881" y="4577025"/>
            <a:ext cx="688824" cy="1731342"/>
          </a:xfrm>
          <a:custGeom>
            <a:avLst/>
            <a:gdLst>
              <a:gd name="connsiteX0" fmla="*/ 80899 w 688824"/>
              <a:gd name="connsiteY0" fmla="*/ 0 h 1728317"/>
              <a:gd name="connsiteX1" fmla="*/ 65827 w 688824"/>
              <a:gd name="connsiteY1" fmla="*/ 95460 h 1728317"/>
              <a:gd name="connsiteX2" fmla="*/ 40706 w 688824"/>
              <a:gd name="connsiteY2" fmla="*/ 135653 h 1728317"/>
              <a:gd name="connsiteX3" fmla="*/ 40706 w 688824"/>
              <a:gd name="connsiteY3" fmla="*/ 185895 h 1728317"/>
              <a:gd name="connsiteX4" fmla="*/ 25633 w 688824"/>
              <a:gd name="connsiteY4" fmla="*/ 226088 h 1728317"/>
              <a:gd name="connsiteX5" fmla="*/ 50754 w 688824"/>
              <a:gd name="connsiteY5" fmla="*/ 276330 h 1728317"/>
              <a:gd name="connsiteX6" fmla="*/ 20609 w 688824"/>
              <a:gd name="connsiteY6" fmla="*/ 311499 h 1728317"/>
              <a:gd name="connsiteX7" fmla="*/ 512 w 688824"/>
              <a:gd name="connsiteY7" fmla="*/ 336620 h 1728317"/>
              <a:gd name="connsiteX8" fmla="*/ 5537 w 688824"/>
              <a:gd name="connsiteY8" fmla="*/ 427055 h 1728317"/>
              <a:gd name="connsiteX9" fmla="*/ 512 w 688824"/>
              <a:gd name="connsiteY9" fmla="*/ 492369 h 1728317"/>
              <a:gd name="connsiteX10" fmla="*/ 20609 w 688824"/>
              <a:gd name="connsiteY10" fmla="*/ 537587 h 1728317"/>
              <a:gd name="connsiteX11" fmla="*/ 30657 w 688824"/>
              <a:gd name="connsiteY11" fmla="*/ 582805 h 1728317"/>
              <a:gd name="connsiteX12" fmla="*/ 45730 w 688824"/>
              <a:gd name="connsiteY12" fmla="*/ 622998 h 1728317"/>
              <a:gd name="connsiteX13" fmla="*/ 65827 w 688824"/>
              <a:gd name="connsiteY13" fmla="*/ 728506 h 1728317"/>
              <a:gd name="connsiteX14" fmla="*/ 90948 w 688824"/>
              <a:gd name="connsiteY14" fmla="*/ 793820 h 1728317"/>
              <a:gd name="connsiteX15" fmla="*/ 90948 w 688824"/>
              <a:gd name="connsiteY15" fmla="*/ 823965 h 1728317"/>
              <a:gd name="connsiteX16" fmla="*/ 75875 w 688824"/>
              <a:gd name="connsiteY16" fmla="*/ 854110 h 1728317"/>
              <a:gd name="connsiteX17" fmla="*/ 65827 w 688824"/>
              <a:gd name="connsiteY17" fmla="*/ 884255 h 1728317"/>
              <a:gd name="connsiteX18" fmla="*/ 100996 w 688824"/>
              <a:gd name="connsiteY18" fmla="*/ 914400 h 1728317"/>
              <a:gd name="connsiteX19" fmla="*/ 151238 w 688824"/>
              <a:gd name="connsiteY19" fmla="*/ 924449 h 1728317"/>
              <a:gd name="connsiteX20" fmla="*/ 286890 w 688824"/>
              <a:gd name="connsiteY20" fmla="*/ 959618 h 1728317"/>
              <a:gd name="connsiteX21" fmla="*/ 362253 w 688824"/>
              <a:gd name="connsiteY21" fmla="*/ 1009860 h 1728317"/>
              <a:gd name="connsiteX22" fmla="*/ 412495 w 688824"/>
              <a:gd name="connsiteY22" fmla="*/ 1055077 h 1728317"/>
              <a:gd name="connsiteX23" fmla="*/ 442640 w 688824"/>
              <a:gd name="connsiteY23" fmla="*/ 1095271 h 1728317"/>
              <a:gd name="connsiteX24" fmla="*/ 357229 w 688824"/>
              <a:gd name="connsiteY24" fmla="*/ 1080198 h 1728317"/>
              <a:gd name="connsiteX25" fmla="*/ 372301 w 688824"/>
              <a:gd name="connsiteY25" fmla="*/ 1140488 h 1728317"/>
              <a:gd name="connsiteX26" fmla="*/ 402446 w 688824"/>
              <a:gd name="connsiteY26" fmla="*/ 1170633 h 1728317"/>
              <a:gd name="connsiteX27" fmla="*/ 377326 w 688824"/>
              <a:gd name="connsiteY27" fmla="*/ 1220875 h 1728317"/>
              <a:gd name="connsiteX28" fmla="*/ 442640 w 688824"/>
              <a:gd name="connsiteY28" fmla="*/ 1245996 h 1728317"/>
              <a:gd name="connsiteX29" fmla="*/ 482833 w 688824"/>
              <a:gd name="connsiteY29" fmla="*/ 1281165 h 1728317"/>
              <a:gd name="connsiteX30" fmla="*/ 487857 w 688824"/>
              <a:gd name="connsiteY30" fmla="*/ 1316334 h 1728317"/>
              <a:gd name="connsiteX31" fmla="*/ 518003 w 688824"/>
              <a:gd name="connsiteY31" fmla="*/ 1366576 h 1728317"/>
              <a:gd name="connsiteX32" fmla="*/ 553172 w 688824"/>
              <a:gd name="connsiteY32" fmla="*/ 1462035 h 1728317"/>
              <a:gd name="connsiteX33" fmla="*/ 608438 w 688824"/>
              <a:gd name="connsiteY33" fmla="*/ 1502229 h 1728317"/>
              <a:gd name="connsiteX34" fmla="*/ 628534 w 688824"/>
              <a:gd name="connsiteY34" fmla="*/ 1547446 h 1728317"/>
              <a:gd name="connsiteX35" fmla="*/ 628534 w 688824"/>
              <a:gd name="connsiteY35" fmla="*/ 1607736 h 1728317"/>
              <a:gd name="connsiteX36" fmla="*/ 663704 w 688824"/>
              <a:gd name="connsiteY36" fmla="*/ 1688123 h 1728317"/>
              <a:gd name="connsiteX37" fmla="*/ 688824 w 688824"/>
              <a:gd name="connsiteY37" fmla="*/ 1728317 h 1728317"/>
              <a:gd name="connsiteX0" fmla="*/ 80899 w 688824"/>
              <a:gd name="connsiteY0" fmla="*/ 0 h 1731342"/>
              <a:gd name="connsiteX1" fmla="*/ 65827 w 688824"/>
              <a:gd name="connsiteY1" fmla="*/ 95460 h 1731342"/>
              <a:gd name="connsiteX2" fmla="*/ 40706 w 688824"/>
              <a:gd name="connsiteY2" fmla="*/ 135653 h 1731342"/>
              <a:gd name="connsiteX3" fmla="*/ 40706 w 688824"/>
              <a:gd name="connsiteY3" fmla="*/ 185895 h 1731342"/>
              <a:gd name="connsiteX4" fmla="*/ 25633 w 688824"/>
              <a:gd name="connsiteY4" fmla="*/ 226088 h 1731342"/>
              <a:gd name="connsiteX5" fmla="*/ 50754 w 688824"/>
              <a:gd name="connsiteY5" fmla="*/ 276330 h 1731342"/>
              <a:gd name="connsiteX6" fmla="*/ 20609 w 688824"/>
              <a:gd name="connsiteY6" fmla="*/ 311499 h 1731342"/>
              <a:gd name="connsiteX7" fmla="*/ 512 w 688824"/>
              <a:gd name="connsiteY7" fmla="*/ 336620 h 1731342"/>
              <a:gd name="connsiteX8" fmla="*/ 5537 w 688824"/>
              <a:gd name="connsiteY8" fmla="*/ 427055 h 1731342"/>
              <a:gd name="connsiteX9" fmla="*/ 512 w 688824"/>
              <a:gd name="connsiteY9" fmla="*/ 492369 h 1731342"/>
              <a:gd name="connsiteX10" fmla="*/ 20609 w 688824"/>
              <a:gd name="connsiteY10" fmla="*/ 537587 h 1731342"/>
              <a:gd name="connsiteX11" fmla="*/ 30657 w 688824"/>
              <a:gd name="connsiteY11" fmla="*/ 582805 h 1731342"/>
              <a:gd name="connsiteX12" fmla="*/ 45730 w 688824"/>
              <a:gd name="connsiteY12" fmla="*/ 622998 h 1731342"/>
              <a:gd name="connsiteX13" fmla="*/ 65827 w 688824"/>
              <a:gd name="connsiteY13" fmla="*/ 728506 h 1731342"/>
              <a:gd name="connsiteX14" fmla="*/ 90948 w 688824"/>
              <a:gd name="connsiteY14" fmla="*/ 793820 h 1731342"/>
              <a:gd name="connsiteX15" fmla="*/ 90948 w 688824"/>
              <a:gd name="connsiteY15" fmla="*/ 823965 h 1731342"/>
              <a:gd name="connsiteX16" fmla="*/ 75875 w 688824"/>
              <a:gd name="connsiteY16" fmla="*/ 854110 h 1731342"/>
              <a:gd name="connsiteX17" fmla="*/ 65827 w 688824"/>
              <a:gd name="connsiteY17" fmla="*/ 884255 h 1731342"/>
              <a:gd name="connsiteX18" fmla="*/ 100996 w 688824"/>
              <a:gd name="connsiteY18" fmla="*/ 914400 h 1731342"/>
              <a:gd name="connsiteX19" fmla="*/ 151238 w 688824"/>
              <a:gd name="connsiteY19" fmla="*/ 924449 h 1731342"/>
              <a:gd name="connsiteX20" fmla="*/ 286890 w 688824"/>
              <a:gd name="connsiteY20" fmla="*/ 959618 h 1731342"/>
              <a:gd name="connsiteX21" fmla="*/ 362253 w 688824"/>
              <a:gd name="connsiteY21" fmla="*/ 1009860 h 1731342"/>
              <a:gd name="connsiteX22" fmla="*/ 412495 w 688824"/>
              <a:gd name="connsiteY22" fmla="*/ 1055077 h 1731342"/>
              <a:gd name="connsiteX23" fmla="*/ 442640 w 688824"/>
              <a:gd name="connsiteY23" fmla="*/ 1095271 h 1731342"/>
              <a:gd name="connsiteX24" fmla="*/ 357229 w 688824"/>
              <a:gd name="connsiteY24" fmla="*/ 1080198 h 1731342"/>
              <a:gd name="connsiteX25" fmla="*/ 372301 w 688824"/>
              <a:gd name="connsiteY25" fmla="*/ 1140488 h 1731342"/>
              <a:gd name="connsiteX26" fmla="*/ 402446 w 688824"/>
              <a:gd name="connsiteY26" fmla="*/ 1170633 h 1731342"/>
              <a:gd name="connsiteX27" fmla="*/ 377326 w 688824"/>
              <a:gd name="connsiteY27" fmla="*/ 1220875 h 1731342"/>
              <a:gd name="connsiteX28" fmla="*/ 442640 w 688824"/>
              <a:gd name="connsiteY28" fmla="*/ 1245996 h 1731342"/>
              <a:gd name="connsiteX29" fmla="*/ 482833 w 688824"/>
              <a:gd name="connsiteY29" fmla="*/ 1281165 h 1731342"/>
              <a:gd name="connsiteX30" fmla="*/ 487857 w 688824"/>
              <a:gd name="connsiteY30" fmla="*/ 1316334 h 1731342"/>
              <a:gd name="connsiteX31" fmla="*/ 518003 w 688824"/>
              <a:gd name="connsiteY31" fmla="*/ 1366576 h 1731342"/>
              <a:gd name="connsiteX32" fmla="*/ 553172 w 688824"/>
              <a:gd name="connsiteY32" fmla="*/ 1462035 h 1731342"/>
              <a:gd name="connsiteX33" fmla="*/ 608438 w 688824"/>
              <a:gd name="connsiteY33" fmla="*/ 1502229 h 1731342"/>
              <a:gd name="connsiteX34" fmla="*/ 628534 w 688824"/>
              <a:gd name="connsiteY34" fmla="*/ 1547446 h 1731342"/>
              <a:gd name="connsiteX35" fmla="*/ 628534 w 688824"/>
              <a:gd name="connsiteY35" fmla="*/ 1607736 h 1731342"/>
              <a:gd name="connsiteX36" fmla="*/ 618487 w 688824"/>
              <a:gd name="connsiteY36" fmla="*/ 1723292 h 1731342"/>
              <a:gd name="connsiteX37" fmla="*/ 688824 w 688824"/>
              <a:gd name="connsiteY37" fmla="*/ 1728317 h 1731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88824" h="1731342">
                <a:moveTo>
                  <a:pt x="80899" y="0"/>
                </a:moveTo>
                <a:cubicBezTo>
                  <a:pt x="76712" y="36425"/>
                  <a:pt x="72526" y="72851"/>
                  <a:pt x="65827" y="95460"/>
                </a:cubicBezTo>
                <a:cubicBezTo>
                  <a:pt x="59128" y="118069"/>
                  <a:pt x="44893" y="120581"/>
                  <a:pt x="40706" y="135653"/>
                </a:cubicBezTo>
                <a:cubicBezTo>
                  <a:pt x="36519" y="150725"/>
                  <a:pt x="43218" y="170823"/>
                  <a:pt x="40706" y="185895"/>
                </a:cubicBezTo>
                <a:cubicBezTo>
                  <a:pt x="38194" y="200967"/>
                  <a:pt x="23958" y="211016"/>
                  <a:pt x="25633" y="226088"/>
                </a:cubicBezTo>
                <a:cubicBezTo>
                  <a:pt x="27308" y="241161"/>
                  <a:pt x="51591" y="262095"/>
                  <a:pt x="50754" y="276330"/>
                </a:cubicBezTo>
                <a:cubicBezTo>
                  <a:pt x="49917" y="290565"/>
                  <a:pt x="28983" y="301451"/>
                  <a:pt x="20609" y="311499"/>
                </a:cubicBezTo>
                <a:cubicBezTo>
                  <a:pt x="12235" y="321547"/>
                  <a:pt x="3024" y="317361"/>
                  <a:pt x="512" y="336620"/>
                </a:cubicBezTo>
                <a:cubicBezTo>
                  <a:pt x="-2000" y="355879"/>
                  <a:pt x="5537" y="401097"/>
                  <a:pt x="5537" y="427055"/>
                </a:cubicBezTo>
                <a:cubicBezTo>
                  <a:pt x="5537" y="453013"/>
                  <a:pt x="-2000" y="473947"/>
                  <a:pt x="512" y="492369"/>
                </a:cubicBezTo>
                <a:cubicBezTo>
                  <a:pt x="3024" y="510791"/>
                  <a:pt x="15585" y="522514"/>
                  <a:pt x="20609" y="537587"/>
                </a:cubicBezTo>
                <a:cubicBezTo>
                  <a:pt x="25633" y="552660"/>
                  <a:pt x="26470" y="568570"/>
                  <a:pt x="30657" y="582805"/>
                </a:cubicBezTo>
                <a:cubicBezTo>
                  <a:pt x="34844" y="597040"/>
                  <a:pt x="39868" y="598715"/>
                  <a:pt x="45730" y="622998"/>
                </a:cubicBezTo>
                <a:cubicBezTo>
                  <a:pt x="51592" y="647281"/>
                  <a:pt x="58291" y="700036"/>
                  <a:pt x="65827" y="728506"/>
                </a:cubicBezTo>
                <a:cubicBezTo>
                  <a:pt x="73363" y="756976"/>
                  <a:pt x="86761" y="777910"/>
                  <a:pt x="90948" y="793820"/>
                </a:cubicBezTo>
                <a:cubicBezTo>
                  <a:pt x="95135" y="809730"/>
                  <a:pt x="93460" y="813917"/>
                  <a:pt x="90948" y="823965"/>
                </a:cubicBezTo>
                <a:cubicBezTo>
                  <a:pt x="88436" y="834013"/>
                  <a:pt x="80062" y="844062"/>
                  <a:pt x="75875" y="854110"/>
                </a:cubicBezTo>
                <a:cubicBezTo>
                  <a:pt x="71688" y="864158"/>
                  <a:pt x="61640" y="874207"/>
                  <a:pt x="65827" y="884255"/>
                </a:cubicBezTo>
                <a:cubicBezTo>
                  <a:pt x="70014" y="894303"/>
                  <a:pt x="86761" y="907701"/>
                  <a:pt x="100996" y="914400"/>
                </a:cubicBezTo>
                <a:cubicBezTo>
                  <a:pt x="115231" y="921099"/>
                  <a:pt x="120256" y="916913"/>
                  <a:pt x="151238" y="924449"/>
                </a:cubicBezTo>
                <a:cubicBezTo>
                  <a:pt x="182220" y="931985"/>
                  <a:pt x="251721" y="945383"/>
                  <a:pt x="286890" y="959618"/>
                </a:cubicBezTo>
                <a:cubicBezTo>
                  <a:pt x="322059" y="973853"/>
                  <a:pt x="341319" y="993950"/>
                  <a:pt x="362253" y="1009860"/>
                </a:cubicBezTo>
                <a:cubicBezTo>
                  <a:pt x="383187" y="1025770"/>
                  <a:pt x="399097" y="1040842"/>
                  <a:pt x="412495" y="1055077"/>
                </a:cubicBezTo>
                <a:cubicBezTo>
                  <a:pt x="425893" y="1069312"/>
                  <a:pt x="451851" y="1091084"/>
                  <a:pt x="442640" y="1095271"/>
                </a:cubicBezTo>
                <a:cubicBezTo>
                  <a:pt x="433429" y="1099458"/>
                  <a:pt x="368952" y="1072662"/>
                  <a:pt x="357229" y="1080198"/>
                </a:cubicBezTo>
                <a:cubicBezTo>
                  <a:pt x="345506" y="1087734"/>
                  <a:pt x="364765" y="1125416"/>
                  <a:pt x="372301" y="1140488"/>
                </a:cubicBezTo>
                <a:cubicBezTo>
                  <a:pt x="379837" y="1155561"/>
                  <a:pt x="401609" y="1157235"/>
                  <a:pt x="402446" y="1170633"/>
                </a:cubicBezTo>
                <a:cubicBezTo>
                  <a:pt x="403283" y="1184031"/>
                  <a:pt x="370627" y="1208315"/>
                  <a:pt x="377326" y="1220875"/>
                </a:cubicBezTo>
                <a:cubicBezTo>
                  <a:pt x="384025" y="1233436"/>
                  <a:pt x="425056" y="1235948"/>
                  <a:pt x="442640" y="1245996"/>
                </a:cubicBezTo>
                <a:cubicBezTo>
                  <a:pt x="460224" y="1256044"/>
                  <a:pt x="475297" y="1269442"/>
                  <a:pt x="482833" y="1281165"/>
                </a:cubicBezTo>
                <a:cubicBezTo>
                  <a:pt x="490369" y="1292888"/>
                  <a:pt x="481995" y="1302099"/>
                  <a:pt x="487857" y="1316334"/>
                </a:cubicBezTo>
                <a:cubicBezTo>
                  <a:pt x="493719" y="1330569"/>
                  <a:pt x="507117" y="1342293"/>
                  <a:pt x="518003" y="1366576"/>
                </a:cubicBezTo>
                <a:cubicBezTo>
                  <a:pt x="528889" y="1390859"/>
                  <a:pt x="538100" y="1439426"/>
                  <a:pt x="553172" y="1462035"/>
                </a:cubicBezTo>
                <a:cubicBezTo>
                  <a:pt x="568244" y="1484644"/>
                  <a:pt x="595878" y="1487994"/>
                  <a:pt x="608438" y="1502229"/>
                </a:cubicBezTo>
                <a:cubicBezTo>
                  <a:pt x="620998" y="1516464"/>
                  <a:pt x="625185" y="1529861"/>
                  <a:pt x="628534" y="1547446"/>
                </a:cubicBezTo>
                <a:cubicBezTo>
                  <a:pt x="631883" y="1565031"/>
                  <a:pt x="630208" y="1578429"/>
                  <a:pt x="628534" y="1607736"/>
                </a:cubicBezTo>
                <a:cubicBezTo>
                  <a:pt x="626860" y="1637043"/>
                  <a:pt x="608439" y="1703195"/>
                  <a:pt x="618487" y="1723292"/>
                </a:cubicBezTo>
                <a:cubicBezTo>
                  <a:pt x="628535" y="1743389"/>
                  <a:pt x="681288" y="1718268"/>
                  <a:pt x="688824" y="172831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3456633" y="6129951"/>
            <a:ext cx="487345" cy="687856"/>
          </a:xfrm>
          <a:custGeom>
            <a:avLst/>
            <a:gdLst>
              <a:gd name="connsiteX0" fmla="*/ 0 w 487345"/>
              <a:gd name="connsiteY0" fmla="*/ 170365 h 687856"/>
              <a:gd name="connsiteX1" fmla="*/ 165798 w 487345"/>
              <a:gd name="connsiteY1" fmla="*/ 4568 h 687856"/>
              <a:gd name="connsiteX2" fmla="*/ 236136 w 487345"/>
              <a:gd name="connsiteY2" fmla="*/ 49785 h 687856"/>
              <a:gd name="connsiteX3" fmla="*/ 286378 w 487345"/>
              <a:gd name="connsiteY3" fmla="*/ 84954 h 687856"/>
              <a:gd name="connsiteX4" fmla="*/ 371789 w 487345"/>
              <a:gd name="connsiteY4" fmla="*/ 120124 h 687856"/>
              <a:gd name="connsiteX5" fmla="*/ 401934 w 487345"/>
              <a:gd name="connsiteY5" fmla="*/ 230656 h 687856"/>
              <a:gd name="connsiteX6" fmla="*/ 432079 w 487345"/>
              <a:gd name="connsiteY6" fmla="*/ 295970 h 687856"/>
              <a:gd name="connsiteX7" fmla="*/ 427055 w 487345"/>
              <a:gd name="connsiteY7" fmla="*/ 371333 h 687856"/>
              <a:gd name="connsiteX8" fmla="*/ 396910 w 487345"/>
              <a:gd name="connsiteY8" fmla="*/ 436647 h 687856"/>
              <a:gd name="connsiteX9" fmla="*/ 406958 w 487345"/>
              <a:gd name="connsiteY9" fmla="*/ 481864 h 687856"/>
              <a:gd name="connsiteX10" fmla="*/ 432079 w 487345"/>
              <a:gd name="connsiteY10" fmla="*/ 557227 h 687856"/>
              <a:gd name="connsiteX11" fmla="*/ 447152 w 487345"/>
              <a:gd name="connsiteY11" fmla="*/ 612493 h 687856"/>
              <a:gd name="connsiteX12" fmla="*/ 487345 w 487345"/>
              <a:gd name="connsiteY12" fmla="*/ 687856 h 687856"/>
              <a:gd name="connsiteX13" fmla="*/ 487345 w 487345"/>
              <a:gd name="connsiteY13" fmla="*/ 687856 h 687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87345" h="687856">
                <a:moveTo>
                  <a:pt x="0" y="170365"/>
                </a:moveTo>
                <a:cubicBezTo>
                  <a:pt x="63221" y="97515"/>
                  <a:pt x="126442" y="24665"/>
                  <a:pt x="165798" y="4568"/>
                </a:cubicBezTo>
                <a:cubicBezTo>
                  <a:pt x="205154" y="-15529"/>
                  <a:pt x="216039" y="36387"/>
                  <a:pt x="236136" y="49785"/>
                </a:cubicBezTo>
                <a:cubicBezTo>
                  <a:pt x="256233" y="63183"/>
                  <a:pt x="263769" y="73231"/>
                  <a:pt x="286378" y="84954"/>
                </a:cubicBezTo>
                <a:cubicBezTo>
                  <a:pt x="308987" y="96677"/>
                  <a:pt x="352530" y="95840"/>
                  <a:pt x="371789" y="120124"/>
                </a:cubicBezTo>
                <a:cubicBezTo>
                  <a:pt x="391048" y="144408"/>
                  <a:pt x="391886" y="201348"/>
                  <a:pt x="401934" y="230656"/>
                </a:cubicBezTo>
                <a:cubicBezTo>
                  <a:pt x="411982" y="259964"/>
                  <a:pt x="427892" y="272524"/>
                  <a:pt x="432079" y="295970"/>
                </a:cubicBezTo>
                <a:cubicBezTo>
                  <a:pt x="436266" y="319416"/>
                  <a:pt x="432916" y="347887"/>
                  <a:pt x="427055" y="371333"/>
                </a:cubicBezTo>
                <a:cubicBezTo>
                  <a:pt x="421194" y="394779"/>
                  <a:pt x="400259" y="418225"/>
                  <a:pt x="396910" y="436647"/>
                </a:cubicBezTo>
                <a:cubicBezTo>
                  <a:pt x="393561" y="455069"/>
                  <a:pt x="401097" y="461767"/>
                  <a:pt x="406958" y="481864"/>
                </a:cubicBezTo>
                <a:cubicBezTo>
                  <a:pt x="412819" y="501961"/>
                  <a:pt x="425380" y="535456"/>
                  <a:pt x="432079" y="557227"/>
                </a:cubicBezTo>
                <a:cubicBezTo>
                  <a:pt x="438778" y="578998"/>
                  <a:pt x="437941" y="590722"/>
                  <a:pt x="447152" y="612493"/>
                </a:cubicBezTo>
                <a:cubicBezTo>
                  <a:pt x="456363" y="634264"/>
                  <a:pt x="487345" y="687856"/>
                  <a:pt x="487345" y="687856"/>
                </a:cubicBezTo>
                <a:lnTo>
                  <a:pt x="487345" y="687856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6073866" y="213824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B050"/>
                </a:solidFill>
              </a:rPr>
              <a:t>한양도성 북악산 구간</a:t>
            </a:r>
            <a:endParaRPr lang="ko-KR" altLang="en-US" sz="10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91056" y="387812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00FF"/>
                </a:solidFill>
              </a:rPr>
              <a:t>한양도성 인왕산 구간</a:t>
            </a:r>
            <a:endParaRPr lang="ko-KR" altLang="en-US" sz="1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78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2670271" y="403904"/>
            <a:ext cx="886351" cy="1307483"/>
          </a:xfrm>
          <a:custGeom>
            <a:avLst/>
            <a:gdLst>
              <a:gd name="connsiteX0" fmla="*/ 0 w 1003553"/>
              <a:gd name="connsiteY0" fmla="*/ 0 h 1710994"/>
              <a:gd name="connsiteX1" fmla="*/ 112197 w 1003553"/>
              <a:gd name="connsiteY1" fmla="*/ 61708 h 1710994"/>
              <a:gd name="connsiteX2" fmla="*/ 173905 w 1003553"/>
              <a:gd name="connsiteY2" fmla="*/ 106586 h 1710994"/>
              <a:gd name="connsiteX3" fmla="*/ 201954 w 1003553"/>
              <a:gd name="connsiteY3" fmla="*/ 179514 h 1710994"/>
              <a:gd name="connsiteX4" fmla="*/ 207564 w 1003553"/>
              <a:gd name="connsiteY4" fmla="*/ 241222 h 1710994"/>
              <a:gd name="connsiteX5" fmla="*/ 235613 w 1003553"/>
              <a:gd name="connsiteY5" fmla="*/ 269271 h 1710994"/>
              <a:gd name="connsiteX6" fmla="*/ 269272 w 1003553"/>
              <a:gd name="connsiteY6" fmla="*/ 280491 h 1710994"/>
              <a:gd name="connsiteX7" fmla="*/ 302930 w 1003553"/>
              <a:gd name="connsiteY7" fmla="*/ 302930 h 1710994"/>
              <a:gd name="connsiteX8" fmla="*/ 297321 w 1003553"/>
              <a:gd name="connsiteY8" fmla="*/ 319759 h 1710994"/>
              <a:gd name="connsiteX9" fmla="*/ 258052 w 1003553"/>
              <a:gd name="connsiteY9" fmla="*/ 359028 h 1710994"/>
              <a:gd name="connsiteX10" fmla="*/ 252442 w 1003553"/>
              <a:gd name="connsiteY10" fmla="*/ 426346 h 1710994"/>
              <a:gd name="connsiteX11" fmla="*/ 286101 w 1003553"/>
              <a:gd name="connsiteY11" fmla="*/ 488054 h 1710994"/>
              <a:gd name="connsiteX12" fmla="*/ 308540 w 1003553"/>
              <a:gd name="connsiteY12" fmla="*/ 521713 h 1710994"/>
              <a:gd name="connsiteX13" fmla="*/ 347809 w 1003553"/>
              <a:gd name="connsiteY13" fmla="*/ 527322 h 1710994"/>
              <a:gd name="connsiteX14" fmla="*/ 426346 w 1003553"/>
              <a:gd name="connsiteY14" fmla="*/ 527322 h 1710994"/>
              <a:gd name="connsiteX15" fmla="*/ 465615 w 1003553"/>
              <a:gd name="connsiteY15" fmla="*/ 527322 h 1710994"/>
              <a:gd name="connsiteX16" fmla="*/ 493664 w 1003553"/>
              <a:gd name="connsiteY16" fmla="*/ 527322 h 1710994"/>
              <a:gd name="connsiteX17" fmla="*/ 566592 w 1003553"/>
              <a:gd name="connsiteY17" fmla="*/ 566591 h 1710994"/>
              <a:gd name="connsiteX18" fmla="*/ 594641 w 1003553"/>
              <a:gd name="connsiteY18" fmla="*/ 600250 h 1710994"/>
              <a:gd name="connsiteX19" fmla="*/ 639519 w 1003553"/>
              <a:gd name="connsiteY19" fmla="*/ 605860 h 1710994"/>
              <a:gd name="connsiteX20" fmla="*/ 645129 w 1003553"/>
              <a:gd name="connsiteY20" fmla="*/ 645129 h 1710994"/>
              <a:gd name="connsiteX21" fmla="*/ 650739 w 1003553"/>
              <a:gd name="connsiteY21" fmla="*/ 684397 h 1710994"/>
              <a:gd name="connsiteX22" fmla="*/ 667568 w 1003553"/>
              <a:gd name="connsiteY22" fmla="*/ 712446 h 1710994"/>
              <a:gd name="connsiteX23" fmla="*/ 673178 w 1003553"/>
              <a:gd name="connsiteY23" fmla="*/ 751715 h 1710994"/>
              <a:gd name="connsiteX24" fmla="*/ 678788 w 1003553"/>
              <a:gd name="connsiteY24" fmla="*/ 796594 h 1710994"/>
              <a:gd name="connsiteX25" fmla="*/ 633910 w 1003553"/>
              <a:gd name="connsiteY25" fmla="*/ 819033 h 1710994"/>
              <a:gd name="connsiteX26" fmla="*/ 611470 w 1003553"/>
              <a:gd name="connsiteY26" fmla="*/ 830253 h 1710994"/>
              <a:gd name="connsiteX27" fmla="*/ 628300 w 1003553"/>
              <a:gd name="connsiteY27" fmla="*/ 869521 h 1710994"/>
              <a:gd name="connsiteX28" fmla="*/ 661959 w 1003553"/>
              <a:gd name="connsiteY28" fmla="*/ 886351 h 1710994"/>
              <a:gd name="connsiteX29" fmla="*/ 701227 w 1003553"/>
              <a:gd name="connsiteY29" fmla="*/ 891960 h 1710994"/>
              <a:gd name="connsiteX30" fmla="*/ 751716 w 1003553"/>
              <a:gd name="connsiteY30" fmla="*/ 925619 h 1710994"/>
              <a:gd name="connsiteX31" fmla="*/ 746106 w 1003553"/>
              <a:gd name="connsiteY31" fmla="*/ 976108 h 1710994"/>
              <a:gd name="connsiteX32" fmla="*/ 762935 w 1003553"/>
              <a:gd name="connsiteY32" fmla="*/ 1026596 h 1710994"/>
              <a:gd name="connsiteX33" fmla="*/ 729276 w 1003553"/>
              <a:gd name="connsiteY33" fmla="*/ 1105133 h 1710994"/>
              <a:gd name="connsiteX34" fmla="*/ 712447 w 1003553"/>
              <a:gd name="connsiteY34" fmla="*/ 1178061 h 1710994"/>
              <a:gd name="connsiteX35" fmla="*/ 718057 w 1003553"/>
              <a:gd name="connsiteY35" fmla="*/ 1245379 h 1710994"/>
              <a:gd name="connsiteX36" fmla="*/ 762935 w 1003553"/>
              <a:gd name="connsiteY36" fmla="*/ 1301477 h 1710994"/>
              <a:gd name="connsiteX37" fmla="*/ 790984 w 1003553"/>
              <a:gd name="connsiteY37" fmla="*/ 1301477 h 1710994"/>
              <a:gd name="connsiteX38" fmla="*/ 835863 w 1003553"/>
              <a:gd name="connsiteY38" fmla="*/ 1262208 h 1710994"/>
              <a:gd name="connsiteX39" fmla="*/ 835863 w 1003553"/>
              <a:gd name="connsiteY39" fmla="*/ 1189281 h 1710994"/>
              <a:gd name="connsiteX40" fmla="*/ 886351 w 1003553"/>
              <a:gd name="connsiteY40" fmla="*/ 1178061 h 1710994"/>
              <a:gd name="connsiteX41" fmla="*/ 948059 w 1003553"/>
              <a:gd name="connsiteY41" fmla="*/ 1234159 h 1710994"/>
              <a:gd name="connsiteX42" fmla="*/ 970499 w 1003553"/>
              <a:gd name="connsiteY42" fmla="*/ 1279038 h 1710994"/>
              <a:gd name="connsiteX43" fmla="*/ 998548 w 1003553"/>
              <a:gd name="connsiteY43" fmla="*/ 1323916 h 1710994"/>
              <a:gd name="connsiteX44" fmla="*/ 998548 w 1003553"/>
              <a:gd name="connsiteY44" fmla="*/ 1357575 h 1710994"/>
              <a:gd name="connsiteX45" fmla="*/ 948059 w 1003553"/>
              <a:gd name="connsiteY45" fmla="*/ 1385624 h 1710994"/>
              <a:gd name="connsiteX46" fmla="*/ 880741 w 1003553"/>
              <a:gd name="connsiteY46" fmla="*/ 1419283 h 1710994"/>
              <a:gd name="connsiteX47" fmla="*/ 847083 w 1003553"/>
              <a:gd name="connsiteY47" fmla="*/ 1497821 h 1710994"/>
              <a:gd name="connsiteX48" fmla="*/ 835863 w 1003553"/>
              <a:gd name="connsiteY48" fmla="*/ 1615627 h 1710994"/>
              <a:gd name="connsiteX49" fmla="*/ 819034 w 1003553"/>
              <a:gd name="connsiteY49" fmla="*/ 1677335 h 1710994"/>
              <a:gd name="connsiteX50" fmla="*/ 819034 w 1003553"/>
              <a:gd name="connsiteY50" fmla="*/ 1710994 h 1710994"/>
              <a:gd name="connsiteX0" fmla="*/ 0 w 1003553"/>
              <a:gd name="connsiteY0" fmla="*/ 0 h 1677335"/>
              <a:gd name="connsiteX1" fmla="*/ 112197 w 1003553"/>
              <a:gd name="connsiteY1" fmla="*/ 61708 h 1677335"/>
              <a:gd name="connsiteX2" fmla="*/ 173905 w 1003553"/>
              <a:gd name="connsiteY2" fmla="*/ 106586 h 1677335"/>
              <a:gd name="connsiteX3" fmla="*/ 201954 w 1003553"/>
              <a:gd name="connsiteY3" fmla="*/ 179514 h 1677335"/>
              <a:gd name="connsiteX4" fmla="*/ 207564 w 1003553"/>
              <a:gd name="connsiteY4" fmla="*/ 241222 h 1677335"/>
              <a:gd name="connsiteX5" fmla="*/ 235613 w 1003553"/>
              <a:gd name="connsiteY5" fmla="*/ 269271 h 1677335"/>
              <a:gd name="connsiteX6" fmla="*/ 269272 w 1003553"/>
              <a:gd name="connsiteY6" fmla="*/ 280491 h 1677335"/>
              <a:gd name="connsiteX7" fmla="*/ 302930 w 1003553"/>
              <a:gd name="connsiteY7" fmla="*/ 302930 h 1677335"/>
              <a:gd name="connsiteX8" fmla="*/ 297321 w 1003553"/>
              <a:gd name="connsiteY8" fmla="*/ 319759 h 1677335"/>
              <a:gd name="connsiteX9" fmla="*/ 258052 w 1003553"/>
              <a:gd name="connsiteY9" fmla="*/ 359028 h 1677335"/>
              <a:gd name="connsiteX10" fmla="*/ 252442 w 1003553"/>
              <a:gd name="connsiteY10" fmla="*/ 426346 h 1677335"/>
              <a:gd name="connsiteX11" fmla="*/ 286101 w 1003553"/>
              <a:gd name="connsiteY11" fmla="*/ 488054 h 1677335"/>
              <a:gd name="connsiteX12" fmla="*/ 308540 w 1003553"/>
              <a:gd name="connsiteY12" fmla="*/ 521713 h 1677335"/>
              <a:gd name="connsiteX13" fmla="*/ 347809 w 1003553"/>
              <a:gd name="connsiteY13" fmla="*/ 527322 h 1677335"/>
              <a:gd name="connsiteX14" fmla="*/ 426346 w 1003553"/>
              <a:gd name="connsiteY14" fmla="*/ 527322 h 1677335"/>
              <a:gd name="connsiteX15" fmla="*/ 465615 w 1003553"/>
              <a:gd name="connsiteY15" fmla="*/ 527322 h 1677335"/>
              <a:gd name="connsiteX16" fmla="*/ 493664 w 1003553"/>
              <a:gd name="connsiteY16" fmla="*/ 527322 h 1677335"/>
              <a:gd name="connsiteX17" fmla="*/ 566592 w 1003553"/>
              <a:gd name="connsiteY17" fmla="*/ 566591 h 1677335"/>
              <a:gd name="connsiteX18" fmla="*/ 594641 w 1003553"/>
              <a:gd name="connsiteY18" fmla="*/ 600250 h 1677335"/>
              <a:gd name="connsiteX19" fmla="*/ 639519 w 1003553"/>
              <a:gd name="connsiteY19" fmla="*/ 605860 h 1677335"/>
              <a:gd name="connsiteX20" fmla="*/ 645129 w 1003553"/>
              <a:gd name="connsiteY20" fmla="*/ 645129 h 1677335"/>
              <a:gd name="connsiteX21" fmla="*/ 650739 w 1003553"/>
              <a:gd name="connsiteY21" fmla="*/ 684397 h 1677335"/>
              <a:gd name="connsiteX22" fmla="*/ 667568 w 1003553"/>
              <a:gd name="connsiteY22" fmla="*/ 712446 h 1677335"/>
              <a:gd name="connsiteX23" fmla="*/ 673178 w 1003553"/>
              <a:gd name="connsiteY23" fmla="*/ 751715 h 1677335"/>
              <a:gd name="connsiteX24" fmla="*/ 678788 w 1003553"/>
              <a:gd name="connsiteY24" fmla="*/ 796594 h 1677335"/>
              <a:gd name="connsiteX25" fmla="*/ 633910 w 1003553"/>
              <a:gd name="connsiteY25" fmla="*/ 819033 h 1677335"/>
              <a:gd name="connsiteX26" fmla="*/ 611470 w 1003553"/>
              <a:gd name="connsiteY26" fmla="*/ 830253 h 1677335"/>
              <a:gd name="connsiteX27" fmla="*/ 628300 w 1003553"/>
              <a:gd name="connsiteY27" fmla="*/ 869521 h 1677335"/>
              <a:gd name="connsiteX28" fmla="*/ 661959 w 1003553"/>
              <a:gd name="connsiteY28" fmla="*/ 886351 h 1677335"/>
              <a:gd name="connsiteX29" fmla="*/ 701227 w 1003553"/>
              <a:gd name="connsiteY29" fmla="*/ 891960 h 1677335"/>
              <a:gd name="connsiteX30" fmla="*/ 751716 w 1003553"/>
              <a:gd name="connsiteY30" fmla="*/ 925619 h 1677335"/>
              <a:gd name="connsiteX31" fmla="*/ 746106 w 1003553"/>
              <a:gd name="connsiteY31" fmla="*/ 976108 h 1677335"/>
              <a:gd name="connsiteX32" fmla="*/ 762935 w 1003553"/>
              <a:gd name="connsiteY32" fmla="*/ 1026596 h 1677335"/>
              <a:gd name="connsiteX33" fmla="*/ 729276 w 1003553"/>
              <a:gd name="connsiteY33" fmla="*/ 1105133 h 1677335"/>
              <a:gd name="connsiteX34" fmla="*/ 712447 w 1003553"/>
              <a:gd name="connsiteY34" fmla="*/ 1178061 h 1677335"/>
              <a:gd name="connsiteX35" fmla="*/ 718057 w 1003553"/>
              <a:gd name="connsiteY35" fmla="*/ 1245379 h 1677335"/>
              <a:gd name="connsiteX36" fmla="*/ 762935 w 1003553"/>
              <a:gd name="connsiteY36" fmla="*/ 1301477 h 1677335"/>
              <a:gd name="connsiteX37" fmla="*/ 790984 w 1003553"/>
              <a:gd name="connsiteY37" fmla="*/ 1301477 h 1677335"/>
              <a:gd name="connsiteX38" fmla="*/ 835863 w 1003553"/>
              <a:gd name="connsiteY38" fmla="*/ 1262208 h 1677335"/>
              <a:gd name="connsiteX39" fmla="*/ 835863 w 1003553"/>
              <a:gd name="connsiteY39" fmla="*/ 1189281 h 1677335"/>
              <a:gd name="connsiteX40" fmla="*/ 886351 w 1003553"/>
              <a:gd name="connsiteY40" fmla="*/ 1178061 h 1677335"/>
              <a:gd name="connsiteX41" fmla="*/ 948059 w 1003553"/>
              <a:gd name="connsiteY41" fmla="*/ 1234159 h 1677335"/>
              <a:gd name="connsiteX42" fmla="*/ 970499 w 1003553"/>
              <a:gd name="connsiteY42" fmla="*/ 1279038 h 1677335"/>
              <a:gd name="connsiteX43" fmla="*/ 998548 w 1003553"/>
              <a:gd name="connsiteY43" fmla="*/ 1323916 h 1677335"/>
              <a:gd name="connsiteX44" fmla="*/ 998548 w 1003553"/>
              <a:gd name="connsiteY44" fmla="*/ 1357575 h 1677335"/>
              <a:gd name="connsiteX45" fmla="*/ 948059 w 1003553"/>
              <a:gd name="connsiteY45" fmla="*/ 1385624 h 1677335"/>
              <a:gd name="connsiteX46" fmla="*/ 880741 w 1003553"/>
              <a:gd name="connsiteY46" fmla="*/ 1419283 h 1677335"/>
              <a:gd name="connsiteX47" fmla="*/ 847083 w 1003553"/>
              <a:gd name="connsiteY47" fmla="*/ 1497821 h 1677335"/>
              <a:gd name="connsiteX48" fmla="*/ 835863 w 1003553"/>
              <a:gd name="connsiteY48" fmla="*/ 1615627 h 1677335"/>
              <a:gd name="connsiteX49" fmla="*/ 819034 w 1003553"/>
              <a:gd name="connsiteY49" fmla="*/ 1677335 h 1677335"/>
              <a:gd name="connsiteX0" fmla="*/ 0 w 1003553"/>
              <a:gd name="connsiteY0" fmla="*/ 0 h 1615627"/>
              <a:gd name="connsiteX1" fmla="*/ 112197 w 1003553"/>
              <a:gd name="connsiteY1" fmla="*/ 61708 h 1615627"/>
              <a:gd name="connsiteX2" fmla="*/ 173905 w 1003553"/>
              <a:gd name="connsiteY2" fmla="*/ 106586 h 1615627"/>
              <a:gd name="connsiteX3" fmla="*/ 201954 w 1003553"/>
              <a:gd name="connsiteY3" fmla="*/ 179514 h 1615627"/>
              <a:gd name="connsiteX4" fmla="*/ 207564 w 1003553"/>
              <a:gd name="connsiteY4" fmla="*/ 241222 h 1615627"/>
              <a:gd name="connsiteX5" fmla="*/ 235613 w 1003553"/>
              <a:gd name="connsiteY5" fmla="*/ 269271 h 1615627"/>
              <a:gd name="connsiteX6" fmla="*/ 269272 w 1003553"/>
              <a:gd name="connsiteY6" fmla="*/ 280491 h 1615627"/>
              <a:gd name="connsiteX7" fmla="*/ 302930 w 1003553"/>
              <a:gd name="connsiteY7" fmla="*/ 302930 h 1615627"/>
              <a:gd name="connsiteX8" fmla="*/ 297321 w 1003553"/>
              <a:gd name="connsiteY8" fmla="*/ 319759 h 1615627"/>
              <a:gd name="connsiteX9" fmla="*/ 258052 w 1003553"/>
              <a:gd name="connsiteY9" fmla="*/ 359028 h 1615627"/>
              <a:gd name="connsiteX10" fmla="*/ 252442 w 1003553"/>
              <a:gd name="connsiteY10" fmla="*/ 426346 h 1615627"/>
              <a:gd name="connsiteX11" fmla="*/ 286101 w 1003553"/>
              <a:gd name="connsiteY11" fmla="*/ 488054 h 1615627"/>
              <a:gd name="connsiteX12" fmla="*/ 308540 w 1003553"/>
              <a:gd name="connsiteY12" fmla="*/ 521713 h 1615627"/>
              <a:gd name="connsiteX13" fmla="*/ 347809 w 1003553"/>
              <a:gd name="connsiteY13" fmla="*/ 527322 h 1615627"/>
              <a:gd name="connsiteX14" fmla="*/ 426346 w 1003553"/>
              <a:gd name="connsiteY14" fmla="*/ 527322 h 1615627"/>
              <a:gd name="connsiteX15" fmla="*/ 465615 w 1003553"/>
              <a:gd name="connsiteY15" fmla="*/ 527322 h 1615627"/>
              <a:gd name="connsiteX16" fmla="*/ 493664 w 1003553"/>
              <a:gd name="connsiteY16" fmla="*/ 527322 h 1615627"/>
              <a:gd name="connsiteX17" fmla="*/ 566592 w 1003553"/>
              <a:gd name="connsiteY17" fmla="*/ 566591 h 1615627"/>
              <a:gd name="connsiteX18" fmla="*/ 594641 w 1003553"/>
              <a:gd name="connsiteY18" fmla="*/ 600250 h 1615627"/>
              <a:gd name="connsiteX19" fmla="*/ 639519 w 1003553"/>
              <a:gd name="connsiteY19" fmla="*/ 605860 h 1615627"/>
              <a:gd name="connsiteX20" fmla="*/ 645129 w 1003553"/>
              <a:gd name="connsiteY20" fmla="*/ 645129 h 1615627"/>
              <a:gd name="connsiteX21" fmla="*/ 650739 w 1003553"/>
              <a:gd name="connsiteY21" fmla="*/ 684397 h 1615627"/>
              <a:gd name="connsiteX22" fmla="*/ 667568 w 1003553"/>
              <a:gd name="connsiteY22" fmla="*/ 712446 h 1615627"/>
              <a:gd name="connsiteX23" fmla="*/ 673178 w 1003553"/>
              <a:gd name="connsiteY23" fmla="*/ 751715 h 1615627"/>
              <a:gd name="connsiteX24" fmla="*/ 678788 w 1003553"/>
              <a:gd name="connsiteY24" fmla="*/ 796594 h 1615627"/>
              <a:gd name="connsiteX25" fmla="*/ 633910 w 1003553"/>
              <a:gd name="connsiteY25" fmla="*/ 819033 h 1615627"/>
              <a:gd name="connsiteX26" fmla="*/ 611470 w 1003553"/>
              <a:gd name="connsiteY26" fmla="*/ 830253 h 1615627"/>
              <a:gd name="connsiteX27" fmla="*/ 628300 w 1003553"/>
              <a:gd name="connsiteY27" fmla="*/ 869521 h 1615627"/>
              <a:gd name="connsiteX28" fmla="*/ 661959 w 1003553"/>
              <a:gd name="connsiteY28" fmla="*/ 886351 h 1615627"/>
              <a:gd name="connsiteX29" fmla="*/ 701227 w 1003553"/>
              <a:gd name="connsiteY29" fmla="*/ 891960 h 1615627"/>
              <a:gd name="connsiteX30" fmla="*/ 751716 w 1003553"/>
              <a:gd name="connsiteY30" fmla="*/ 925619 h 1615627"/>
              <a:gd name="connsiteX31" fmla="*/ 746106 w 1003553"/>
              <a:gd name="connsiteY31" fmla="*/ 976108 h 1615627"/>
              <a:gd name="connsiteX32" fmla="*/ 762935 w 1003553"/>
              <a:gd name="connsiteY32" fmla="*/ 1026596 h 1615627"/>
              <a:gd name="connsiteX33" fmla="*/ 729276 w 1003553"/>
              <a:gd name="connsiteY33" fmla="*/ 1105133 h 1615627"/>
              <a:gd name="connsiteX34" fmla="*/ 712447 w 1003553"/>
              <a:gd name="connsiteY34" fmla="*/ 1178061 h 1615627"/>
              <a:gd name="connsiteX35" fmla="*/ 718057 w 1003553"/>
              <a:gd name="connsiteY35" fmla="*/ 1245379 h 1615627"/>
              <a:gd name="connsiteX36" fmla="*/ 762935 w 1003553"/>
              <a:gd name="connsiteY36" fmla="*/ 1301477 h 1615627"/>
              <a:gd name="connsiteX37" fmla="*/ 790984 w 1003553"/>
              <a:gd name="connsiteY37" fmla="*/ 1301477 h 1615627"/>
              <a:gd name="connsiteX38" fmla="*/ 835863 w 1003553"/>
              <a:gd name="connsiteY38" fmla="*/ 1262208 h 1615627"/>
              <a:gd name="connsiteX39" fmla="*/ 835863 w 1003553"/>
              <a:gd name="connsiteY39" fmla="*/ 1189281 h 1615627"/>
              <a:gd name="connsiteX40" fmla="*/ 886351 w 1003553"/>
              <a:gd name="connsiteY40" fmla="*/ 1178061 h 1615627"/>
              <a:gd name="connsiteX41" fmla="*/ 948059 w 1003553"/>
              <a:gd name="connsiteY41" fmla="*/ 1234159 h 1615627"/>
              <a:gd name="connsiteX42" fmla="*/ 970499 w 1003553"/>
              <a:gd name="connsiteY42" fmla="*/ 1279038 h 1615627"/>
              <a:gd name="connsiteX43" fmla="*/ 998548 w 1003553"/>
              <a:gd name="connsiteY43" fmla="*/ 1323916 h 1615627"/>
              <a:gd name="connsiteX44" fmla="*/ 998548 w 1003553"/>
              <a:gd name="connsiteY44" fmla="*/ 1357575 h 1615627"/>
              <a:gd name="connsiteX45" fmla="*/ 948059 w 1003553"/>
              <a:gd name="connsiteY45" fmla="*/ 1385624 h 1615627"/>
              <a:gd name="connsiteX46" fmla="*/ 880741 w 1003553"/>
              <a:gd name="connsiteY46" fmla="*/ 1419283 h 1615627"/>
              <a:gd name="connsiteX47" fmla="*/ 847083 w 1003553"/>
              <a:gd name="connsiteY47" fmla="*/ 1497821 h 1615627"/>
              <a:gd name="connsiteX48" fmla="*/ 835863 w 1003553"/>
              <a:gd name="connsiteY48" fmla="*/ 1615627 h 1615627"/>
              <a:gd name="connsiteX0" fmla="*/ 0 w 1003553"/>
              <a:gd name="connsiteY0" fmla="*/ 0 h 1497821"/>
              <a:gd name="connsiteX1" fmla="*/ 112197 w 1003553"/>
              <a:gd name="connsiteY1" fmla="*/ 61708 h 1497821"/>
              <a:gd name="connsiteX2" fmla="*/ 173905 w 1003553"/>
              <a:gd name="connsiteY2" fmla="*/ 106586 h 1497821"/>
              <a:gd name="connsiteX3" fmla="*/ 201954 w 1003553"/>
              <a:gd name="connsiteY3" fmla="*/ 179514 h 1497821"/>
              <a:gd name="connsiteX4" fmla="*/ 207564 w 1003553"/>
              <a:gd name="connsiteY4" fmla="*/ 241222 h 1497821"/>
              <a:gd name="connsiteX5" fmla="*/ 235613 w 1003553"/>
              <a:gd name="connsiteY5" fmla="*/ 269271 h 1497821"/>
              <a:gd name="connsiteX6" fmla="*/ 269272 w 1003553"/>
              <a:gd name="connsiteY6" fmla="*/ 280491 h 1497821"/>
              <a:gd name="connsiteX7" fmla="*/ 302930 w 1003553"/>
              <a:gd name="connsiteY7" fmla="*/ 302930 h 1497821"/>
              <a:gd name="connsiteX8" fmla="*/ 297321 w 1003553"/>
              <a:gd name="connsiteY8" fmla="*/ 319759 h 1497821"/>
              <a:gd name="connsiteX9" fmla="*/ 258052 w 1003553"/>
              <a:gd name="connsiteY9" fmla="*/ 359028 h 1497821"/>
              <a:gd name="connsiteX10" fmla="*/ 252442 w 1003553"/>
              <a:gd name="connsiteY10" fmla="*/ 426346 h 1497821"/>
              <a:gd name="connsiteX11" fmla="*/ 286101 w 1003553"/>
              <a:gd name="connsiteY11" fmla="*/ 488054 h 1497821"/>
              <a:gd name="connsiteX12" fmla="*/ 308540 w 1003553"/>
              <a:gd name="connsiteY12" fmla="*/ 521713 h 1497821"/>
              <a:gd name="connsiteX13" fmla="*/ 347809 w 1003553"/>
              <a:gd name="connsiteY13" fmla="*/ 527322 h 1497821"/>
              <a:gd name="connsiteX14" fmla="*/ 426346 w 1003553"/>
              <a:gd name="connsiteY14" fmla="*/ 527322 h 1497821"/>
              <a:gd name="connsiteX15" fmla="*/ 465615 w 1003553"/>
              <a:gd name="connsiteY15" fmla="*/ 527322 h 1497821"/>
              <a:gd name="connsiteX16" fmla="*/ 493664 w 1003553"/>
              <a:gd name="connsiteY16" fmla="*/ 527322 h 1497821"/>
              <a:gd name="connsiteX17" fmla="*/ 566592 w 1003553"/>
              <a:gd name="connsiteY17" fmla="*/ 566591 h 1497821"/>
              <a:gd name="connsiteX18" fmla="*/ 594641 w 1003553"/>
              <a:gd name="connsiteY18" fmla="*/ 600250 h 1497821"/>
              <a:gd name="connsiteX19" fmla="*/ 639519 w 1003553"/>
              <a:gd name="connsiteY19" fmla="*/ 605860 h 1497821"/>
              <a:gd name="connsiteX20" fmla="*/ 645129 w 1003553"/>
              <a:gd name="connsiteY20" fmla="*/ 645129 h 1497821"/>
              <a:gd name="connsiteX21" fmla="*/ 650739 w 1003553"/>
              <a:gd name="connsiteY21" fmla="*/ 684397 h 1497821"/>
              <a:gd name="connsiteX22" fmla="*/ 667568 w 1003553"/>
              <a:gd name="connsiteY22" fmla="*/ 712446 h 1497821"/>
              <a:gd name="connsiteX23" fmla="*/ 673178 w 1003553"/>
              <a:gd name="connsiteY23" fmla="*/ 751715 h 1497821"/>
              <a:gd name="connsiteX24" fmla="*/ 678788 w 1003553"/>
              <a:gd name="connsiteY24" fmla="*/ 796594 h 1497821"/>
              <a:gd name="connsiteX25" fmla="*/ 633910 w 1003553"/>
              <a:gd name="connsiteY25" fmla="*/ 819033 h 1497821"/>
              <a:gd name="connsiteX26" fmla="*/ 611470 w 1003553"/>
              <a:gd name="connsiteY26" fmla="*/ 830253 h 1497821"/>
              <a:gd name="connsiteX27" fmla="*/ 628300 w 1003553"/>
              <a:gd name="connsiteY27" fmla="*/ 869521 h 1497821"/>
              <a:gd name="connsiteX28" fmla="*/ 661959 w 1003553"/>
              <a:gd name="connsiteY28" fmla="*/ 886351 h 1497821"/>
              <a:gd name="connsiteX29" fmla="*/ 701227 w 1003553"/>
              <a:gd name="connsiteY29" fmla="*/ 891960 h 1497821"/>
              <a:gd name="connsiteX30" fmla="*/ 751716 w 1003553"/>
              <a:gd name="connsiteY30" fmla="*/ 925619 h 1497821"/>
              <a:gd name="connsiteX31" fmla="*/ 746106 w 1003553"/>
              <a:gd name="connsiteY31" fmla="*/ 976108 h 1497821"/>
              <a:gd name="connsiteX32" fmla="*/ 762935 w 1003553"/>
              <a:gd name="connsiteY32" fmla="*/ 1026596 h 1497821"/>
              <a:gd name="connsiteX33" fmla="*/ 729276 w 1003553"/>
              <a:gd name="connsiteY33" fmla="*/ 1105133 h 1497821"/>
              <a:gd name="connsiteX34" fmla="*/ 712447 w 1003553"/>
              <a:gd name="connsiteY34" fmla="*/ 1178061 h 1497821"/>
              <a:gd name="connsiteX35" fmla="*/ 718057 w 1003553"/>
              <a:gd name="connsiteY35" fmla="*/ 1245379 h 1497821"/>
              <a:gd name="connsiteX36" fmla="*/ 762935 w 1003553"/>
              <a:gd name="connsiteY36" fmla="*/ 1301477 h 1497821"/>
              <a:gd name="connsiteX37" fmla="*/ 790984 w 1003553"/>
              <a:gd name="connsiteY37" fmla="*/ 1301477 h 1497821"/>
              <a:gd name="connsiteX38" fmla="*/ 835863 w 1003553"/>
              <a:gd name="connsiteY38" fmla="*/ 1262208 h 1497821"/>
              <a:gd name="connsiteX39" fmla="*/ 835863 w 1003553"/>
              <a:gd name="connsiteY39" fmla="*/ 1189281 h 1497821"/>
              <a:gd name="connsiteX40" fmla="*/ 886351 w 1003553"/>
              <a:gd name="connsiteY40" fmla="*/ 1178061 h 1497821"/>
              <a:gd name="connsiteX41" fmla="*/ 948059 w 1003553"/>
              <a:gd name="connsiteY41" fmla="*/ 1234159 h 1497821"/>
              <a:gd name="connsiteX42" fmla="*/ 970499 w 1003553"/>
              <a:gd name="connsiteY42" fmla="*/ 1279038 h 1497821"/>
              <a:gd name="connsiteX43" fmla="*/ 998548 w 1003553"/>
              <a:gd name="connsiteY43" fmla="*/ 1323916 h 1497821"/>
              <a:gd name="connsiteX44" fmla="*/ 998548 w 1003553"/>
              <a:gd name="connsiteY44" fmla="*/ 1357575 h 1497821"/>
              <a:gd name="connsiteX45" fmla="*/ 948059 w 1003553"/>
              <a:gd name="connsiteY45" fmla="*/ 1385624 h 1497821"/>
              <a:gd name="connsiteX46" fmla="*/ 880741 w 1003553"/>
              <a:gd name="connsiteY46" fmla="*/ 1419283 h 1497821"/>
              <a:gd name="connsiteX47" fmla="*/ 847083 w 1003553"/>
              <a:gd name="connsiteY47" fmla="*/ 1497821 h 1497821"/>
              <a:gd name="connsiteX0" fmla="*/ 0 w 1003553"/>
              <a:gd name="connsiteY0" fmla="*/ 0 h 1419283"/>
              <a:gd name="connsiteX1" fmla="*/ 112197 w 1003553"/>
              <a:gd name="connsiteY1" fmla="*/ 61708 h 1419283"/>
              <a:gd name="connsiteX2" fmla="*/ 173905 w 1003553"/>
              <a:gd name="connsiteY2" fmla="*/ 106586 h 1419283"/>
              <a:gd name="connsiteX3" fmla="*/ 201954 w 1003553"/>
              <a:gd name="connsiteY3" fmla="*/ 179514 h 1419283"/>
              <a:gd name="connsiteX4" fmla="*/ 207564 w 1003553"/>
              <a:gd name="connsiteY4" fmla="*/ 241222 h 1419283"/>
              <a:gd name="connsiteX5" fmla="*/ 235613 w 1003553"/>
              <a:gd name="connsiteY5" fmla="*/ 269271 h 1419283"/>
              <a:gd name="connsiteX6" fmla="*/ 269272 w 1003553"/>
              <a:gd name="connsiteY6" fmla="*/ 280491 h 1419283"/>
              <a:gd name="connsiteX7" fmla="*/ 302930 w 1003553"/>
              <a:gd name="connsiteY7" fmla="*/ 302930 h 1419283"/>
              <a:gd name="connsiteX8" fmla="*/ 297321 w 1003553"/>
              <a:gd name="connsiteY8" fmla="*/ 319759 h 1419283"/>
              <a:gd name="connsiteX9" fmla="*/ 258052 w 1003553"/>
              <a:gd name="connsiteY9" fmla="*/ 359028 h 1419283"/>
              <a:gd name="connsiteX10" fmla="*/ 252442 w 1003553"/>
              <a:gd name="connsiteY10" fmla="*/ 426346 h 1419283"/>
              <a:gd name="connsiteX11" fmla="*/ 286101 w 1003553"/>
              <a:gd name="connsiteY11" fmla="*/ 488054 h 1419283"/>
              <a:gd name="connsiteX12" fmla="*/ 308540 w 1003553"/>
              <a:gd name="connsiteY12" fmla="*/ 521713 h 1419283"/>
              <a:gd name="connsiteX13" fmla="*/ 347809 w 1003553"/>
              <a:gd name="connsiteY13" fmla="*/ 527322 h 1419283"/>
              <a:gd name="connsiteX14" fmla="*/ 426346 w 1003553"/>
              <a:gd name="connsiteY14" fmla="*/ 527322 h 1419283"/>
              <a:gd name="connsiteX15" fmla="*/ 465615 w 1003553"/>
              <a:gd name="connsiteY15" fmla="*/ 527322 h 1419283"/>
              <a:gd name="connsiteX16" fmla="*/ 493664 w 1003553"/>
              <a:gd name="connsiteY16" fmla="*/ 527322 h 1419283"/>
              <a:gd name="connsiteX17" fmla="*/ 566592 w 1003553"/>
              <a:gd name="connsiteY17" fmla="*/ 566591 h 1419283"/>
              <a:gd name="connsiteX18" fmla="*/ 594641 w 1003553"/>
              <a:gd name="connsiteY18" fmla="*/ 600250 h 1419283"/>
              <a:gd name="connsiteX19" fmla="*/ 639519 w 1003553"/>
              <a:gd name="connsiteY19" fmla="*/ 605860 h 1419283"/>
              <a:gd name="connsiteX20" fmla="*/ 645129 w 1003553"/>
              <a:gd name="connsiteY20" fmla="*/ 645129 h 1419283"/>
              <a:gd name="connsiteX21" fmla="*/ 650739 w 1003553"/>
              <a:gd name="connsiteY21" fmla="*/ 684397 h 1419283"/>
              <a:gd name="connsiteX22" fmla="*/ 667568 w 1003553"/>
              <a:gd name="connsiteY22" fmla="*/ 712446 h 1419283"/>
              <a:gd name="connsiteX23" fmla="*/ 673178 w 1003553"/>
              <a:gd name="connsiteY23" fmla="*/ 751715 h 1419283"/>
              <a:gd name="connsiteX24" fmla="*/ 678788 w 1003553"/>
              <a:gd name="connsiteY24" fmla="*/ 796594 h 1419283"/>
              <a:gd name="connsiteX25" fmla="*/ 633910 w 1003553"/>
              <a:gd name="connsiteY25" fmla="*/ 819033 h 1419283"/>
              <a:gd name="connsiteX26" fmla="*/ 611470 w 1003553"/>
              <a:gd name="connsiteY26" fmla="*/ 830253 h 1419283"/>
              <a:gd name="connsiteX27" fmla="*/ 628300 w 1003553"/>
              <a:gd name="connsiteY27" fmla="*/ 869521 h 1419283"/>
              <a:gd name="connsiteX28" fmla="*/ 661959 w 1003553"/>
              <a:gd name="connsiteY28" fmla="*/ 886351 h 1419283"/>
              <a:gd name="connsiteX29" fmla="*/ 701227 w 1003553"/>
              <a:gd name="connsiteY29" fmla="*/ 891960 h 1419283"/>
              <a:gd name="connsiteX30" fmla="*/ 751716 w 1003553"/>
              <a:gd name="connsiteY30" fmla="*/ 925619 h 1419283"/>
              <a:gd name="connsiteX31" fmla="*/ 746106 w 1003553"/>
              <a:gd name="connsiteY31" fmla="*/ 976108 h 1419283"/>
              <a:gd name="connsiteX32" fmla="*/ 762935 w 1003553"/>
              <a:gd name="connsiteY32" fmla="*/ 1026596 h 1419283"/>
              <a:gd name="connsiteX33" fmla="*/ 729276 w 1003553"/>
              <a:gd name="connsiteY33" fmla="*/ 1105133 h 1419283"/>
              <a:gd name="connsiteX34" fmla="*/ 712447 w 1003553"/>
              <a:gd name="connsiteY34" fmla="*/ 1178061 h 1419283"/>
              <a:gd name="connsiteX35" fmla="*/ 718057 w 1003553"/>
              <a:gd name="connsiteY35" fmla="*/ 1245379 h 1419283"/>
              <a:gd name="connsiteX36" fmla="*/ 762935 w 1003553"/>
              <a:gd name="connsiteY36" fmla="*/ 1301477 h 1419283"/>
              <a:gd name="connsiteX37" fmla="*/ 790984 w 1003553"/>
              <a:gd name="connsiteY37" fmla="*/ 1301477 h 1419283"/>
              <a:gd name="connsiteX38" fmla="*/ 835863 w 1003553"/>
              <a:gd name="connsiteY38" fmla="*/ 1262208 h 1419283"/>
              <a:gd name="connsiteX39" fmla="*/ 835863 w 1003553"/>
              <a:gd name="connsiteY39" fmla="*/ 1189281 h 1419283"/>
              <a:gd name="connsiteX40" fmla="*/ 886351 w 1003553"/>
              <a:gd name="connsiteY40" fmla="*/ 1178061 h 1419283"/>
              <a:gd name="connsiteX41" fmla="*/ 948059 w 1003553"/>
              <a:gd name="connsiteY41" fmla="*/ 1234159 h 1419283"/>
              <a:gd name="connsiteX42" fmla="*/ 970499 w 1003553"/>
              <a:gd name="connsiteY42" fmla="*/ 1279038 h 1419283"/>
              <a:gd name="connsiteX43" fmla="*/ 998548 w 1003553"/>
              <a:gd name="connsiteY43" fmla="*/ 1323916 h 1419283"/>
              <a:gd name="connsiteX44" fmla="*/ 998548 w 1003553"/>
              <a:gd name="connsiteY44" fmla="*/ 1357575 h 1419283"/>
              <a:gd name="connsiteX45" fmla="*/ 948059 w 1003553"/>
              <a:gd name="connsiteY45" fmla="*/ 1385624 h 1419283"/>
              <a:gd name="connsiteX46" fmla="*/ 880741 w 1003553"/>
              <a:gd name="connsiteY46" fmla="*/ 1419283 h 1419283"/>
              <a:gd name="connsiteX0" fmla="*/ 0 w 1003553"/>
              <a:gd name="connsiteY0" fmla="*/ 0 h 1385624"/>
              <a:gd name="connsiteX1" fmla="*/ 112197 w 1003553"/>
              <a:gd name="connsiteY1" fmla="*/ 61708 h 1385624"/>
              <a:gd name="connsiteX2" fmla="*/ 173905 w 1003553"/>
              <a:gd name="connsiteY2" fmla="*/ 106586 h 1385624"/>
              <a:gd name="connsiteX3" fmla="*/ 201954 w 1003553"/>
              <a:gd name="connsiteY3" fmla="*/ 179514 h 1385624"/>
              <a:gd name="connsiteX4" fmla="*/ 207564 w 1003553"/>
              <a:gd name="connsiteY4" fmla="*/ 241222 h 1385624"/>
              <a:gd name="connsiteX5" fmla="*/ 235613 w 1003553"/>
              <a:gd name="connsiteY5" fmla="*/ 269271 h 1385624"/>
              <a:gd name="connsiteX6" fmla="*/ 269272 w 1003553"/>
              <a:gd name="connsiteY6" fmla="*/ 280491 h 1385624"/>
              <a:gd name="connsiteX7" fmla="*/ 302930 w 1003553"/>
              <a:gd name="connsiteY7" fmla="*/ 302930 h 1385624"/>
              <a:gd name="connsiteX8" fmla="*/ 297321 w 1003553"/>
              <a:gd name="connsiteY8" fmla="*/ 319759 h 1385624"/>
              <a:gd name="connsiteX9" fmla="*/ 258052 w 1003553"/>
              <a:gd name="connsiteY9" fmla="*/ 359028 h 1385624"/>
              <a:gd name="connsiteX10" fmla="*/ 252442 w 1003553"/>
              <a:gd name="connsiteY10" fmla="*/ 426346 h 1385624"/>
              <a:gd name="connsiteX11" fmla="*/ 286101 w 1003553"/>
              <a:gd name="connsiteY11" fmla="*/ 488054 h 1385624"/>
              <a:gd name="connsiteX12" fmla="*/ 308540 w 1003553"/>
              <a:gd name="connsiteY12" fmla="*/ 521713 h 1385624"/>
              <a:gd name="connsiteX13" fmla="*/ 347809 w 1003553"/>
              <a:gd name="connsiteY13" fmla="*/ 527322 h 1385624"/>
              <a:gd name="connsiteX14" fmla="*/ 426346 w 1003553"/>
              <a:gd name="connsiteY14" fmla="*/ 527322 h 1385624"/>
              <a:gd name="connsiteX15" fmla="*/ 465615 w 1003553"/>
              <a:gd name="connsiteY15" fmla="*/ 527322 h 1385624"/>
              <a:gd name="connsiteX16" fmla="*/ 493664 w 1003553"/>
              <a:gd name="connsiteY16" fmla="*/ 527322 h 1385624"/>
              <a:gd name="connsiteX17" fmla="*/ 566592 w 1003553"/>
              <a:gd name="connsiteY17" fmla="*/ 566591 h 1385624"/>
              <a:gd name="connsiteX18" fmla="*/ 594641 w 1003553"/>
              <a:gd name="connsiteY18" fmla="*/ 600250 h 1385624"/>
              <a:gd name="connsiteX19" fmla="*/ 639519 w 1003553"/>
              <a:gd name="connsiteY19" fmla="*/ 605860 h 1385624"/>
              <a:gd name="connsiteX20" fmla="*/ 645129 w 1003553"/>
              <a:gd name="connsiteY20" fmla="*/ 645129 h 1385624"/>
              <a:gd name="connsiteX21" fmla="*/ 650739 w 1003553"/>
              <a:gd name="connsiteY21" fmla="*/ 684397 h 1385624"/>
              <a:gd name="connsiteX22" fmla="*/ 667568 w 1003553"/>
              <a:gd name="connsiteY22" fmla="*/ 712446 h 1385624"/>
              <a:gd name="connsiteX23" fmla="*/ 673178 w 1003553"/>
              <a:gd name="connsiteY23" fmla="*/ 751715 h 1385624"/>
              <a:gd name="connsiteX24" fmla="*/ 678788 w 1003553"/>
              <a:gd name="connsiteY24" fmla="*/ 796594 h 1385624"/>
              <a:gd name="connsiteX25" fmla="*/ 633910 w 1003553"/>
              <a:gd name="connsiteY25" fmla="*/ 819033 h 1385624"/>
              <a:gd name="connsiteX26" fmla="*/ 611470 w 1003553"/>
              <a:gd name="connsiteY26" fmla="*/ 830253 h 1385624"/>
              <a:gd name="connsiteX27" fmla="*/ 628300 w 1003553"/>
              <a:gd name="connsiteY27" fmla="*/ 869521 h 1385624"/>
              <a:gd name="connsiteX28" fmla="*/ 661959 w 1003553"/>
              <a:gd name="connsiteY28" fmla="*/ 886351 h 1385624"/>
              <a:gd name="connsiteX29" fmla="*/ 701227 w 1003553"/>
              <a:gd name="connsiteY29" fmla="*/ 891960 h 1385624"/>
              <a:gd name="connsiteX30" fmla="*/ 751716 w 1003553"/>
              <a:gd name="connsiteY30" fmla="*/ 925619 h 1385624"/>
              <a:gd name="connsiteX31" fmla="*/ 746106 w 1003553"/>
              <a:gd name="connsiteY31" fmla="*/ 976108 h 1385624"/>
              <a:gd name="connsiteX32" fmla="*/ 762935 w 1003553"/>
              <a:gd name="connsiteY32" fmla="*/ 1026596 h 1385624"/>
              <a:gd name="connsiteX33" fmla="*/ 729276 w 1003553"/>
              <a:gd name="connsiteY33" fmla="*/ 1105133 h 1385624"/>
              <a:gd name="connsiteX34" fmla="*/ 712447 w 1003553"/>
              <a:gd name="connsiteY34" fmla="*/ 1178061 h 1385624"/>
              <a:gd name="connsiteX35" fmla="*/ 718057 w 1003553"/>
              <a:gd name="connsiteY35" fmla="*/ 1245379 h 1385624"/>
              <a:gd name="connsiteX36" fmla="*/ 762935 w 1003553"/>
              <a:gd name="connsiteY36" fmla="*/ 1301477 h 1385624"/>
              <a:gd name="connsiteX37" fmla="*/ 790984 w 1003553"/>
              <a:gd name="connsiteY37" fmla="*/ 1301477 h 1385624"/>
              <a:gd name="connsiteX38" fmla="*/ 835863 w 1003553"/>
              <a:gd name="connsiteY38" fmla="*/ 1262208 h 1385624"/>
              <a:gd name="connsiteX39" fmla="*/ 835863 w 1003553"/>
              <a:gd name="connsiteY39" fmla="*/ 1189281 h 1385624"/>
              <a:gd name="connsiteX40" fmla="*/ 886351 w 1003553"/>
              <a:gd name="connsiteY40" fmla="*/ 1178061 h 1385624"/>
              <a:gd name="connsiteX41" fmla="*/ 948059 w 1003553"/>
              <a:gd name="connsiteY41" fmla="*/ 1234159 h 1385624"/>
              <a:gd name="connsiteX42" fmla="*/ 970499 w 1003553"/>
              <a:gd name="connsiteY42" fmla="*/ 1279038 h 1385624"/>
              <a:gd name="connsiteX43" fmla="*/ 998548 w 1003553"/>
              <a:gd name="connsiteY43" fmla="*/ 1323916 h 1385624"/>
              <a:gd name="connsiteX44" fmla="*/ 998548 w 1003553"/>
              <a:gd name="connsiteY44" fmla="*/ 1357575 h 1385624"/>
              <a:gd name="connsiteX45" fmla="*/ 948059 w 1003553"/>
              <a:gd name="connsiteY45" fmla="*/ 1385624 h 1385624"/>
              <a:gd name="connsiteX0" fmla="*/ 0 w 1003553"/>
              <a:gd name="connsiteY0" fmla="*/ 0 h 1357575"/>
              <a:gd name="connsiteX1" fmla="*/ 112197 w 1003553"/>
              <a:gd name="connsiteY1" fmla="*/ 61708 h 1357575"/>
              <a:gd name="connsiteX2" fmla="*/ 173905 w 1003553"/>
              <a:gd name="connsiteY2" fmla="*/ 106586 h 1357575"/>
              <a:gd name="connsiteX3" fmla="*/ 201954 w 1003553"/>
              <a:gd name="connsiteY3" fmla="*/ 179514 h 1357575"/>
              <a:gd name="connsiteX4" fmla="*/ 207564 w 1003553"/>
              <a:gd name="connsiteY4" fmla="*/ 241222 h 1357575"/>
              <a:gd name="connsiteX5" fmla="*/ 235613 w 1003553"/>
              <a:gd name="connsiteY5" fmla="*/ 269271 h 1357575"/>
              <a:gd name="connsiteX6" fmla="*/ 269272 w 1003553"/>
              <a:gd name="connsiteY6" fmla="*/ 280491 h 1357575"/>
              <a:gd name="connsiteX7" fmla="*/ 302930 w 1003553"/>
              <a:gd name="connsiteY7" fmla="*/ 302930 h 1357575"/>
              <a:gd name="connsiteX8" fmla="*/ 297321 w 1003553"/>
              <a:gd name="connsiteY8" fmla="*/ 319759 h 1357575"/>
              <a:gd name="connsiteX9" fmla="*/ 258052 w 1003553"/>
              <a:gd name="connsiteY9" fmla="*/ 359028 h 1357575"/>
              <a:gd name="connsiteX10" fmla="*/ 252442 w 1003553"/>
              <a:gd name="connsiteY10" fmla="*/ 426346 h 1357575"/>
              <a:gd name="connsiteX11" fmla="*/ 286101 w 1003553"/>
              <a:gd name="connsiteY11" fmla="*/ 488054 h 1357575"/>
              <a:gd name="connsiteX12" fmla="*/ 308540 w 1003553"/>
              <a:gd name="connsiteY12" fmla="*/ 521713 h 1357575"/>
              <a:gd name="connsiteX13" fmla="*/ 347809 w 1003553"/>
              <a:gd name="connsiteY13" fmla="*/ 527322 h 1357575"/>
              <a:gd name="connsiteX14" fmla="*/ 426346 w 1003553"/>
              <a:gd name="connsiteY14" fmla="*/ 527322 h 1357575"/>
              <a:gd name="connsiteX15" fmla="*/ 465615 w 1003553"/>
              <a:gd name="connsiteY15" fmla="*/ 527322 h 1357575"/>
              <a:gd name="connsiteX16" fmla="*/ 493664 w 1003553"/>
              <a:gd name="connsiteY16" fmla="*/ 527322 h 1357575"/>
              <a:gd name="connsiteX17" fmla="*/ 566592 w 1003553"/>
              <a:gd name="connsiteY17" fmla="*/ 566591 h 1357575"/>
              <a:gd name="connsiteX18" fmla="*/ 594641 w 1003553"/>
              <a:gd name="connsiteY18" fmla="*/ 600250 h 1357575"/>
              <a:gd name="connsiteX19" fmla="*/ 639519 w 1003553"/>
              <a:gd name="connsiteY19" fmla="*/ 605860 h 1357575"/>
              <a:gd name="connsiteX20" fmla="*/ 645129 w 1003553"/>
              <a:gd name="connsiteY20" fmla="*/ 645129 h 1357575"/>
              <a:gd name="connsiteX21" fmla="*/ 650739 w 1003553"/>
              <a:gd name="connsiteY21" fmla="*/ 684397 h 1357575"/>
              <a:gd name="connsiteX22" fmla="*/ 667568 w 1003553"/>
              <a:gd name="connsiteY22" fmla="*/ 712446 h 1357575"/>
              <a:gd name="connsiteX23" fmla="*/ 673178 w 1003553"/>
              <a:gd name="connsiteY23" fmla="*/ 751715 h 1357575"/>
              <a:gd name="connsiteX24" fmla="*/ 678788 w 1003553"/>
              <a:gd name="connsiteY24" fmla="*/ 796594 h 1357575"/>
              <a:gd name="connsiteX25" fmla="*/ 633910 w 1003553"/>
              <a:gd name="connsiteY25" fmla="*/ 819033 h 1357575"/>
              <a:gd name="connsiteX26" fmla="*/ 611470 w 1003553"/>
              <a:gd name="connsiteY26" fmla="*/ 830253 h 1357575"/>
              <a:gd name="connsiteX27" fmla="*/ 628300 w 1003553"/>
              <a:gd name="connsiteY27" fmla="*/ 869521 h 1357575"/>
              <a:gd name="connsiteX28" fmla="*/ 661959 w 1003553"/>
              <a:gd name="connsiteY28" fmla="*/ 886351 h 1357575"/>
              <a:gd name="connsiteX29" fmla="*/ 701227 w 1003553"/>
              <a:gd name="connsiteY29" fmla="*/ 891960 h 1357575"/>
              <a:gd name="connsiteX30" fmla="*/ 751716 w 1003553"/>
              <a:gd name="connsiteY30" fmla="*/ 925619 h 1357575"/>
              <a:gd name="connsiteX31" fmla="*/ 746106 w 1003553"/>
              <a:gd name="connsiteY31" fmla="*/ 976108 h 1357575"/>
              <a:gd name="connsiteX32" fmla="*/ 762935 w 1003553"/>
              <a:gd name="connsiteY32" fmla="*/ 1026596 h 1357575"/>
              <a:gd name="connsiteX33" fmla="*/ 729276 w 1003553"/>
              <a:gd name="connsiteY33" fmla="*/ 1105133 h 1357575"/>
              <a:gd name="connsiteX34" fmla="*/ 712447 w 1003553"/>
              <a:gd name="connsiteY34" fmla="*/ 1178061 h 1357575"/>
              <a:gd name="connsiteX35" fmla="*/ 718057 w 1003553"/>
              <a:gd name="connsiteY35" fmla="*/ 1245379 h 1357575"/>
              <a:gd name="connsiteX36" fmla="*/ 762935 w 1003553"/>
              <a:gd name="connsiteY36" fmla="*/ 1301477 h 1357575"/>
              <a:gd name="connsiteX37" fmla="*/ 790984 w 1003553"/>
              <a:gd name="connsiteY37" fmla="*/ 1301477 h 1357575"/>
              <a:gd name="connsiteX38" fmla="*/ 835863 w 1003553"/>
              <a:gd name="connsiteY38" fmla="*/ 1262208 h 1357575"/>
              <a:gd name="connsiteX39" fmla="*/ 835863 w 1003553"/>
              <a:gd name="connsiteY39" fmla="*/ 1189281 h 1357575"/>
              <a:gd name="connsiteX40" fmla="*/ 886351 w 1003553"/>
              <a:gd name="connsiteY40" fmla="*/ 1178061 h 1357575"/>
              <a:gd name="connsiteX41" fmla="*/ 948059 w 1003553"/>
              <a:gd name="connsiteY41" fmla="*/ 1234159 h 1357575"/>
              <a:gd name="connsiteX42" fmla="*/ 970499 w 1003553"/>
              <a:gd name="connsiteY42" fmla="*/ 1279038 h 1357575"/>
              <a:gd name="connsiteX43" fmla="*/ 998548 w 1003553"/>
              <a:gd name="connsiteY43" fmla="*/ 1323916 h 1357575"/>
              <a:gd name="connsiteX44" fmla="*/ 998548 w 1003553"/>
              <a:gd name="connsiteY44" fmla="*/ 1357575 h 1357575"/>
              <a:gd name="connsiteX0" fmla="*/ 0 w 998548"/>
              <a:gd name="connsiteY0" fmla="*/ 0 h 1323916"/>
              <a:gd name="connsiteX1" fmla="*/ 112197 w 998548"/>
              <a:gd name="connsiteY1" fmla="*/ 61708 h 1323916"/>
              <a:gd name="connsiteX2" fmla="*/ 173905 w 998548"/>
              <a:gd name="connsiteY2" fmla="*/ 106586 h 1323916"/>
              <a:gd name="connsiteX3" fmla="*/ 201954 w 998548"/>
              <a:gd name="connsiteY3" fmla="*/ 179514 h 1323916"/>
              <a:gd name="connsiteX4" fmla="*/ 207564 w 998548"/>
              <a:gd name="connsiteY4" fmla="*/ 241222 h 1323916"/>
              <a:gd name="connsiteX5" fmla="*/ 235613 w 998548"/>
              <a:gd name="connsiteY5" fmla="*/ 269271 h 1323916"/>
              <a:gd name="connsiteX6" fmla="*/ 269272 w 998548"/>
              <a:gd name="connsiteY6" fmla="*/ 280491 h 1323916"/>
              <a:gd name="connsiteX7" fmla="*/ 302930 w 998548"/>
              <a:gd name="connsiteY7" fmla="*/ 302930 h 1323916"/>
              <a:gd name="connsiteX8" fmla="*/ 297321 w 998548"/>
              <a:gd name="connsiteY8" fmla="*/ 319759 h 1323916"/>
              <a:gd name="connsiteX9" fmla="*/ 258052 w 998548"/>
              <a:gd name="connsiteY9" fmla="*/ 359028 h 1323916"/>
              <a:gd name="connsiteX10" fmla="*/ 252442 w 998548"/>
              <a:gd name="connsiteY10" fmla="*/ 426346 h 1323916"/>
              <a:gd name="connsiteX11" fmla="*/ 286101 w 998548"/>
              <a:gd name="connsiteY11" fmla="*/ 488054 h 1323916"/>
              <a:gd name="connsiteX12" fmla="*/ 308540 w 998548"/>
              <a:gd name="connsiteY12" fmla="*/ 521713 h 1323916"/>
              <a:gd name="connsiteX13" fmla="*/ 347809 w 998548"/>
              <a:gd name="connsiteY13" fmla="*/ 527322 h 1323916"/>
              <a:gd name="connsiteX14" fmla="*/ 426346 w 998548"/>
              <a:gd name="connsiteY14" fmla="*/ 527322 h 1323916"/>
              <a:gd name="connsiteX15" fmla="*/ 465615 w 998548"/>
              <a:gd name="connsiteY15" fmla="*/ 527322 h 1323916"/>
              <a:gd name="connsiteX16" fmla="*/ 493664 w 998548"/>
              <a:gd name="connsiteY16" fmla="*/ 527322 h 1323916"/>
              <a:gd name="connsiteX17" fmla="*/ 566592 w 998548"/>
              <a:gd name="connsiteY17" fmla="*/ 566591 h 1323916"/>
              <a:gd name="connsiteX18" fmla="*/ 594641 w 998548"/>
              <a:gd name="connsiteY18" fmla="*/ 600250 h 1323916"/>
              <a:gd name="connsiteX19" fmla="*/ 639519 w 998548"/>
              <a:gd name="connsiteY19" fmla="*/ 605860 h 1323916"/>
              <a:gd name="connsiteX20" fmla="*/ 645129 w 998548"/>
              <a:gd name="connsiteY20" fmla="*/ 645129 h 1323916"/>
              <a:gd name="connsiteX21" fmla="*/ 650739 w 998548"/>
              <a:gd name="connsiteY21" fmla="*/ 684397 h 1323916"/>
              <a:gd name="connsiteX22" fmla="*/ 667568 w 998548"/>
              <a:gd name="connsiteY22" fmla="*/ 712446 h 1323916"/>
              <a:gd name="connsiteX23" fmla="*/ 673178 w 998548"/>
              <a:gd name="connsiteY23" fmla="*/ 751715 h 1323916"/>
              <a:gd name="connsiteX24" fmla="*/ 678788 w 998548"/>
              <a:gd name="connsiteY24" fmla="*/ 796594 h 1323916"/>
              <a:gd name="connsiteX25" fmla="*/ 633910 w 998548"/>
              <a:gd name="connsiteY25" fmla="*/ 819033 h 1323916"/>
              <a:gd name="connsiteX26" fmla="*/ 611470 w 998548"/>
              <a:gd name="connsiteY26" fmla="*/ 830253 h 1323916"/>
              <a:gd name="connsiteX27" fmla="*/ 628300 w 998548"/>
              <a:gd name="connsiteY27" fmla="*/ 869521 h 1323916"/>
              <a:gd name="connsiteX28" fmla="*/ 661959 w 998548"/>
              <a:gd name="connsiteY28" fmla="*/ 886351 h 1323916"/>
              <a:gd name="connsiteX29" fmla="*/ 701227 w 998548"/>
              <a:gd name="connsiteY29" fmla="*/ 891960 h 1323916"/>
              <a:gd name="connsiteX30" fmla="*/ 751716 w 998548"/>
              <a:gd name="connsiteY30" fmla="*/ 925619 h 1323916"/>
              <a:gd name="connsiteX31" fmla="*/ 746106 w 998548"/>
              <a:gd name="connsiteY31" fmla="*/ 976108 h 1323916"/>
              <a:gd name="connsiteX32" fmla="*/ 762935 w 998548"/>
              <a:gd name="connsiteY32" fmla="*/ 1026596 h 1323916"/>
              <a:gd name="connsiteX33" fmla="*/ 729276 w 998548"/>
              <a:gd name="connsiteY33" fmla="*/ 1105133 h 1323916"/>
              <a:gd name="connsiteX34" fmla="*/ 712447 w 998548"/>
              <a:gd name="connsiteY34" fmla="*/ 1178061 h 1323916"/>
              <a:gd name="connsiteX35" fmla="*/ 718057 w 998548"/>
              <a:gd name="connsiteY35" fmla="*/ 1245379 h 1323916"/>
              <a:gd name="connsiteX36" fmla="*/ 762935 w 998548"/>
              <a:gd name="connsiteY36" fmla="*/ 1301477 h 1323916"/>
              <a:gd name="connsiteX37" fmla="*/ 790984 w 998548"/>
              <a:gd name="connsiteY37" fmla="*/ 1301477 h 1323916"/>
              <a:gd name="connsiteX38" fmla="*/ 835863 w 998548"/>
              <a:gd name="connsiteY38" fmla="*/ 1262208 h 1323916"/>
              <a:gd name="connsiteX39" fmla="*/ 835863 w 998548"/>
              <a:gd name="connsiteY39" fmla="*/ 1189281 h 1323916"/>
              <a:gd name="connsiteX40" fmla="*/ 886351 w 998548"/>
              <a:gd name="connsiteY40" fmla="*/ 1178061 h 1323916"/>
              <a:gd name="connsiteX41" fmla="*/ 948059 w 998548"/>
              <a:gd name="connsiteY41" fmla="*/ 1234159 h 1323916"/>
              <a:gd name="connsiteX42" fmla="*/ 970499 w 998548"/>
              <a:gd name="connsiteY42" fmla="*/ 1279038 h 1323916"/>
              <a:gd name="connsiteX43" fmla="*/ 998548 w 998548"/>
              <a:gd name="connsiteY43" fmla="*/ 1323916 h 1323916"/>
              <a:gd name="connsiteX0" fmla="*/ 0 w 970499"/>
              <a:gd name="connsiteY0" fmla="*/ 0 h 1307483"/>
              <a:gd name="connsiteX1" fmla="*/ 112197 w 970499"/>
              <a:gd name="connsiteY1" fmla="*/ 61708 h 1307483"/>
              <a:gd name="connsiteX2" fmla="*/ 173905 w 970499"/>
              <a:gd name="connsiteY2" fmla="*/ 106586 h 1307483"/>
              <a:gd name="connsiteX3" fmla="*/ 201954 w 970499"/>
              <a:gd name="connsiteY3" fmla="*/ 179514 h 1307483"/>
              <a:gd name="connsiteX4" fmla="*/ 207564 w 970499"/>
              <a:gd name="connsiteY4" fmla="*/ 241222 h 1307483"/>
              <a:gd name="connsiteX5" fmla="*/ 235613 w 970499"/>
              <a:gd name="connsiteY5" fmla="*/ 269271 h 1307483"/>
              <a:gd name="connsiteX6" fmla="*/ 269272 w 970499"/>
              <a:gd name="connsiteY6" fmla="*/ 280491 h 1307483"/>
              <a:gd name="connsiteX7" fmla="*/ 302930 w 970499"/>
              <a:gd name="connsiteY7" fmla="*/ 302930 h 1307483"/>
              <a:gd name="connsiteX8" fmla="*/ 297321 w 970499"/>
              <a:gd name="connsiteY8" fmla="*/ 319759 h 1307483"/>
              <a:gd name="connsiteX9" fmla="*/ 258052 w 970499"/>
              <a:gd name="connsiteY9" fmla="*/ 359028 h 1307483"/>
              <a:gd name="connsiteX10" fmla="*/ 252442 w 970499"/>
              <a:gd name="connsiteY10" fmla="*/ 426346 h 1307483"/>
              <a:gd name="connsiteX11" fmla="*/ 286101 w 970499"/>
              <a:gd name="connsiteY11" fmla="*/ 488054 h 1307483"/>
              <a:gd name="connsiteX12" fmla="*/ 308540 w 970499"/>
              <a:gd name="connsiteY12" fmla="*/ 521713 h 1307483"/>
              <a:gd name="connsiteX13" fmla="*/ 347809 w 970499"/>
              <a:gd name="connsiteY13" fmla="*/ 527322 h 1307483"/>
              <a:gd name="connsiteX14" fmla="*/ 426346 w 970499"/>
              <a:gd name="connsiteY14" fmla="*/ 527322 h 1307483"/>
              <a:gd name="connsiteX15" fmla="*/ 465615 w 970499"/>
              <a:gd name="connsiteY15" fmla="*/ 527322 h 1307483"/>
              <a:gd name="connsiteX16" fmla="*/ 493664 w 970499"/>
              <a:gd name="connsiteY16" fmla="*/ 527322 h 1307483"/>
              <a:gd name="connsiteX17" fmla="*/ 566592 w 970499"/>
              <a:gd name="connsiteY17" fmla="*/ 566591 h 1307483"/>
              <a:gd name="connsiteX18" fmla="*/ 594641 w 970499"/>
              <a:gd name="connsiteY18" fmla="*/ 600250 h 1307483"/>
              <a:gd name="connsiteX19" fmla="*/ 639519 w 970499"/>
              <a:gd name="connsiteY19" fmla="*/ 605860 h 1307483"/>
              <a:gd name="connsiteX20" fmla="*/ 645129 w 970499"/>
              <a:gd name="connsiteY20" fmla="*/ 645129 h 1307483"/>
              <a:gd name="connsiteX21" fmla="*/ 650739 w 970499"/>
              <a:gd name="connsiteY21" fmla="*/ 684397 h 1307483"/>
              <a:gd name="connsiteX22" fmla="*/ 667568 w 970499"/>
              <a:gd name="connsiteY22" fmla="*/ 712446 h 1307483"/>
              <a:gd name="connsiteX23" fmla="*/ 673178 w 970499"/>
              <a:gd name="connsiteY23" fmla="*/ 751715 h 1307483"/>
              <a:gd name="connsiteX24" fmla="*/ 678788 w 970499"/>
              <a:gd name="connsiteY24" fmla="*/ 796594 h 1307483"/>
              <a:gd name="connsiteX25" fmla="*/ 633910 w 970499"/>
              <a:gd name="connsiteY25" fmla="*/ 819033 h 1307483"/>
              <a:gd name="connsiteX26" fmla="*/ 611470 w 970499"/>
              <a:gd name="connsiteY26" fmla="*/ 830253 h 1307483"/>
              <a:gd name="connsiteX27" fmla="*/ 628300 w 970499"/>
              <a:gd name="connsiteY27" fmla="*/ 869521 h 1307483"/>
              <a:gd name="connsiteX28" fmla="*/ 661959 w 970499"/>
              <a:gd name="connsiteY28" fmla="*/ 886351 h 1307483"/>
              <a:gd name="connsiteX29" fmla="*/ 701227 w 970499"/>
              <a:gd name="connsiteY29" fmla="*/ 891960 h 1307483"/>
              <a:gd name="connsiteX30" fmla="*/ 751716 w 970499"/>
              <a:gd name="connsiteY30" fmla="*/ 925619 h 1307483"/>
              <a:gd name="connsiteX31" fmla="*/ 746106 w 970499"/>
              <a:gd name="connsiteY31" fmla="*/ 976108 h 1307483"/>
              <a:gd name="connsiteX32" fmla="*/ 762935 w 970499"/>
              <a:gd name="connsiteY32" fmla="*/ 1026596 h 1307483"/>
              <a:gd name="connsiteX33" fmla="*/ 729276 w 970499"/>
              <a:gd name="connsiteY33" fmla="*/ 1105133 h 1307483"/>
              <a:gd name="connsiteX34" fmla="*/ 712447 w 970499"/>
              <a:gd name="connsiteY34" fmla="*/ 1178061 h 1307483"/>
              <a:gd name="connsiteX35" fmla="*/ 718057 w 970499"/>
              <a:gd name="connsiteY35" fmla="*/ 1245379 h 1307483"/>
              <a:gd name="connsiteX36" fmla="*/ 762935 w 970499"/>
              <a:gd name="connsiteY36" fmla="*/ 1301477 h 1307483"/>
              <a:gd name="connsiteX37" fmla="*/ 790984 w 970499"/>
              <a:gd name="connsiteY37" fmla="*/ 1301477 h 1307483"/>
              <a:gd name="connsiteX38" fmla="*/ 835863 w 970499"/>
              <a:gd name="connsiteY38" fmla="*/ 1262208 h 1307483"/>
              <a:gd name="connsiteX39" fmla="*/ 835863 w 970499"/>
              <a:gd name="connsiteY39" fmla="*/ 1189281 h 1307483"/>
              <a:gd name="connsiteX40" fmla="*/ 886351 w 970499"/>
              <a:gd name="connsiteY40" fmla="*/ 1178061 h 1307483"/>
              <a:gd name="connsiteX41" fmla="*/ 948059 w 970499"/>
              <a:gd name="connsiteY41" fmla="*/ 1234159 h 1307483"/>
              <a:gd name="connsiteX42" fmla="*/ 970499 w 970499"/>
              <a:gd name="connsiteY42" fmla="*/ 1279038 h 1307483"/>
              <a:gd name="connsiteX0" fmla="*/ 0 w 948059"/>
              <a:gd name="connsiteY0" fmla="*/ 0 h 1307483"/>
              <a:gd name="connsiteX1" fmla="*/ 112197 w 948059"/>
              <a:gd name="connsiteY1" fmla="*/ 61708 h 1307483"/>
              <a:gd name="connsiteX2" fmla="*/ 173905 w 948059"/>
              <a:gd name="connsiteY2" fmla="*/ 106586 h 1307483"/>
              <a:gd name="connsiteX3" fmla="*/ 201954 w 948059"/>
              <a:gd name="connsiteY3" fmla="*/ 179514 h 1307483"/>
              <a:gd name="connsiteX4" fmla="*/ 207564 w 948059"/>
              <a:gd name="connsiteY4" fmla="*/ 241222 h 1307483"/>
              <a:gd name="connsiteX5" fmla="*/ 235613 w 948059"/>
              <a:gd name="connsiteY5" fmla="*/ 269271 h 1307483"/>
              <a:gd name="connsiteX6" fmla="*/ 269272 w 948059"/>
              <a:gd name="connsiteY6" fmla="*/ 280491 h 1307483"/>
              <a:gd name="connsiteX7" fmla="*/ 302930 w 948059"/>
              <a:gd name="connsiteY7" fmla="*/ 302930 h 1307483"/>
              <a:gd name="connsiteX8" fmla="*/ 297321 w 948059"/>
              <a:gd name="connsiteY8" fmla="*/ 319759 h 1307483"/>
              <a:gd name="connsiteX9" fmla="*/ 258052 w 948059"/>
              <a:gd name="connsiteY9" fmla="*/ 359028 h 1307483"/>
              <a:gd name="connsiteX10" fmla="*/ 252442 w 948059"/>
              <a:gd name="connsiteY10" fmla="*/ 426346 h 1307483"/>
              <a:gd name="connsiteX11" fmla="*/ 286101 w 948059"/>
              <a:gd name="connsiteY11" fmla="*/ 488054 h 1307483"/>
              <a:gd name="connsiteX12" fmla="*/ 308540 w 948059"/>
              <a:gd name="connsiteY12" fmla="*/ 521713 h 1307483"/>
              <a:gd name="connsiteX13" fmla="*/ 347809 w 948059"/>
              <a:gd name="connsiteY13" fmla="*/ 527322 h 1307483"/>
              <a:gd name="connsiteX14" fmla="*/ 426346 w 948059"/>
              <a:gd name="connsiteY14" fmla="*/ 527322 h 1307483"/>
              <a:gd name="connsiteX15" fmla="*/ 465615 w 948059"/>
              <a:gd name="connsiteY15" fmla="*/ 527322 h 1307483"/>
              <a:gd name="connsiteX16" fmla="*/ 493664 w 948059"/>
              <a:gd name="connsiteY16" fmla="*/ 527322 h 1307483"/>
              <a:gd name="connsiteX17" fmla="*/ 566592 w 948059"/>
              <a:gd name="connsiteY17" fmla="*/ 566591 h 1307483"/>
              <a:gd name="connsiteX18" fmla="*/ 594641 w 948059"/>
              <a:gd name="connsiteY18" fmla="*/ 600250 h 1307483"/>
              <a:gd name="connsiteX19" fmla="*/ 639519 w 948059"/>
              <a:gd name="connsiteY19" fmla="*/ 605860 h 1307483"/>
              <a:gd name="connsiteX20" fmla="*/ 645129 w 948059"/>
              <a:gd name="connsiteY20" fmla="*/ 645129 h 1307483"/>
              <a:gd name="connsiteX21" fmla="*/ 650739 w 948059"/>
              <a:gd name="connsiteY21" fmla="*/ 684397 h 1307483"/>
              <a:gd name="connsiteX22" fmla="*/ 667568 w 948059"/>
              <a:gd name="connsiteY22" fmla="*/ 712446 h 1307483"/>
              <a:gd name="connsiteX23" fmla="*/ 673178 w 948059"/>
              <a:gd name="connsiteY23" fmla="*/ 751715 h 1307483"/>
              <a:gd name="connsiteX24" fmla="*/ 678788 w 948059"/>
              <a:gd name="connsiteY24" fmla="*/ 796594 h 1307483"/>
              <a:gd name="connsiteX25" fmla="*/ 633910 w 948059"/>
              <a:gd name="connsiteY25" fmla="*/ 819033 h 1307483"/>
              <a:gd name="connsiteX26" fmla="*/ 611470 w 948059"/>
              <a:gd name="connsiteY26" fmla="*/ 830253 h 1307483"/>
              <a:gd name="connsiteX27" fmla="*/ 628300 w 948059"/>
              <a:gd name="connsiteY27" fmla="*/ 869521 h 1307483"/>
              <a:gd name="connsiteX28" fmla="*/ 661959 w 948059"/>
              <a:gd name="connsiteY28" fmla="*/ 886351 h 1307483"/>
              <a:gd name="connsiteX29" fmla="*/ 701227 w 948059"/>
              <a:gd name="connsiteY29" fmla="*/ 891960 h 1307483"/>
              <a:gd name="connsiteX30" fmla="*/ 751716 w 948059"/>
              <a:gd name="connsiteY30" fmla="*/ 925619 h 1307483"/>
              <a:gd name="connsiteX31" fmla="*/ 746106 w 948059"/>
              <a:gd name="connsiteY31" fmla="*/ 976108 h 1307483"/>
              <a:gd name="connsiteX32" fmla="*/ 762935 w 948059"/>
              <a:gd name="connsiteY32" fmla="*/ 1026596 h 1307483"/>
              <a:gd name="connsiteX33" fmla="*/ 729276 w 948059"/>
              <a:gd name="connsiteY33" fmla="*/ 1105133 h 1307483"/>
              <a:gd name="connsiteX34" fmla="*/ 712447 w 948059"/>
              <a:gd name="connsiteY34" fmla="*/ 1178061 h 1307483"/>
              <a:gd name="connsiteX35" fmla="*/ 718057 w 948059"/>
              <a:gd name="connsiteY35" fmla="*/ 1245379 h 1307483"/>
              <a:gd name="connsiteX36" fmla="*/ 762935 w 948059"/>
              <a:gd name="connsiteY36" fmla="*/ 1301477 h 1307483"/>
              <a:gd name="connsiteX37" fmla="*/ 790984 w 948059"/>
              <a:gd name="connsiteY37" fmla="*/ 1301477 h 1307483"/>
              <a:gd name="connsiteX38" fmla="*/ 835863 w 948059"/>
              <a:gd name="connsiteY38" fmla="*/ 1262208 h 1307483"/>
              <a:gd name="connsiteX39" fmla="*/ 835863 w 948059"/>
              <a:gd name="connsiteY39" fmla="*/ 1189281 h 1307483"/>
              <a:gd name="connsiteX40" fmla="*/ 886351 w 948059"/>
              <a:gd name="connsiteY40" fmla="*/ 1178061 h 1307483"/>
              <a:gd name="connsiteX41" fmla="*/ 948059 w 948059"/>
              <a:gd name="connsiteY41" fmla="*/ 1234159 h 1307483"/>
              <a:gd name="connsiteX0" fmla="*/ 0 w 886351"/>
              <a:gd name="connsiteY0" fmla="*/ 0 h 1307483"/>
              <a:gd name="connsiteX1" fmla="*/ 112197 w 886351"/>
              <a:gd name="connsiteY1" fmla="*/ 61708 h 1307483"/>
              <a:gd name="connsiteX2" fmla="*/ 173905 w 886351"/>
              <a:gd name="connsiteY2" fmla="*/ 106586 h 1307483"/>
              <a:gd name="connsiteX3" fmla="*/ 201954 w 886351"/>
              <a:gd name="connsiteY3" fmla="*/ 179514 h 1307483"/>
              <a:gd name="connsiteX4" fmla="*/ 207564 w 886351"/>
              <a:gd name="connsiteY4" fmla="*/ 241222 h 1307483"/>
              <a:gd name="connsiteX5" fmla="*/ 235613 w 886351"/>
              <a:gd name="connsiteY5" fmla="*/ 269271 h 1307483"/>
              <a:gd name="connsiteX6" fmla="*/ 269272 w 886351"/>
              <a:gd name="connsiteY6" fmla="*/ 280491 h 1307483"/>
              <a:gd name="connsiteX7" fmla="*/ 302930 w 886351"/>
              <a:gd name="connsiteY7" fmla="*/ 302930 h 1307483"/>
              <a:gd name="connsiteX8" fmla="*/ 297321 w 886351"/>
              <a:gd name="connsiteY8" fmla="*/ 319759 h 1307483"/>
              <a:gd name="connsiteX9" fmla="*/ 258052 w 886351"/>
              <a:gd name="connsiteY9" fmla="*/ 359028 h 1307483"/>
              <a:gd name="connsiteX10" fmla="*/ 252442 w 886351"/>
              <a:gd name="connsiteY10" fmla="*/ 426346 h 1307483"/>
              <a:gd name="connsiteX11" fmla="*/ 286101 w 886351"/>
              <a:gd name="connsiteY11" fmla="*/ 488054 h 1307483"/>
              <a:gd name="connsiteX12" fmla="*/ 308540 w 886351"/>
              <a:gd name="connsiteY12" fmla="*/ 521713 h 1307483"/>
              <a:gd name="connsiteX13" fmla="*/ 347809 w 886351"/>
              <a:gd name="connsiteY13" fmla="*/ 527322 h 1307483"/>
              <a:gd name="connsiteX14" fmla="*/ 426346 w 886351"/>
              <a:gd name="connsiteY14" fmla="*/ 527322 h 1307483"/>
              <a:gd name="connsiteX15" fmla="*/ 465615 w 886351"/>
              <a:gd name="connsiteY15" fmla="*/ 527322 h 1307483"/>
              <a:gd name="connsiteX16" fmla="*/ 493664 w 886351"/>
              <a:gd name="connsiteY16" fmla="*/ 527322 h 1307483"/>
              <a:gd name="connsiteX17" fmla="*/ 566592 w 886351"/>
              <a:gd name="connsiteY17" fmla="*/ 566591 h 1307483"/>
              <a:gd name="connsiteX18" fmla="*/ 594641 w 886351"/>
              <a:gd name="connsiteY18" fmla="*/ 600250 h 1307483"/>
              <a:gd name="connsiteX19" fmla="*/ 639519 w 886351"/>
              <a:gd name="connsiteY19" fmla="*/ 605860 h 1307483"/>
              <a:gd name="connsiteX20" fmla="*/ 645129 w 886351"/>
              <a:gd name="connsiteY20" fmla="*/ 645129 h 1307483"/>
              <a:gd name="connsiteX21" fmla="*/ 650739 w 886351"/>
              <a:gd name="connsiteY21" fmla="*/ 684397 h 1307483"/>
              <a:gd name="connsiteX22" fmla="*/ 667568 w 886351"/>
              <a:gd name="connsiteY22" fmla="*/ 712446 h 1307483"/>
              <a:gd name="connsiteX23" fmla="*/ 673178 w 886351"/>
              <a:gd name="connsiteY23" fmla="*/ 751715 h 1307483"/>
              <a:gd name="connsiteX24" fmla="*/ 678788 w 886351"/>
              <a:gd name="connsiteY24" fmla="*/ 796594 h 1307483"/>
              <a:gd name="connsiteX25" fmla="*/ 633910 w 886351"/>
              <a:gd name="connsiteY25" fmla="*/ 819033 h 1307483"/>
              <a:gd name="connsiteX26" fmla="*/ 611470 w 886351"/>
              <a:gd name="connsiteY26" fmla="*/ 830253 h 1307483"/>
              <a:gd name="connsiteX27" fmla="*/ 628300 w 886351"/>
              <a:gd name="connsiteY27" fmla="*/ 869521 h 1307483"/>
              <a:gd name="connsiteX28" fmla="*/ 661959 w 886351"/>
              <a:gd name="connsiteY28" fmla="*/ 886351 h 1307483"/>
              <a:gd name="connsiteX29" fmla="*/ 701227 w 886351"/>
              <a:gd name="connsiteY29" fmla="*/ 891960 h 1307483"/>
              <a:gd name="connsiteX30" fmla="*/ 751716 w 886351"/>
              <a:gd name="connsiteY30" fmla="*/ 925619 h 1307483"/>
              <a:gd name="connsiteX31" fmla="*/ 746106 w 886351"/>
              <a:gd name="connsiteY31" fmla="*/ 976108 h 1307483"/>
              <a:gd name="connsiteX32" fmla="*/ 762935 w 886351"/>
              <a:gd name="connsiteY32" fmla="*/ 1026596 h 1307483"/>
              <a:gd name="connsiteX33" fmla="*/ 729276 w 886351"/>
              <a:gd name="connsiteY33" fmla="*/ 1105133 h 1307483"/>
              <a:gd name="connsiteX34" fmla="*/ 712447 w 886351"/>
              <a:gd name="connsiteY34" fmla="*/ 1178061 h 1307483"/>
              <a:gd name="connsiteX35" fmla="*/ 718057 w 886351"/>
              <a:gd name="connsiteY35" fmla="*/ 1245379 h 1307483"/>
              <a:gd name="connsiteX36" fmla="*/ 762935 w 886351"/>
              <a:gd name="connsiteY36" fmla="*/ 1301477 h 1307483"/>
              <a:gd name="connsiteX37" fmla="*/ 790984 w 886351"/>
              <a:gd name="connsiteY37" fmla="*/ 1301477 h 1307483"/>
              <a:gd name="connsiteX38" fmla="*/ 835863 w 886351"/>
              <a:gd name="connsiteY38" fmla="*/ 1262208 h 1307483"/>
              <a:gd name="connsiteX39" fmla="*/ 835863 w 886351"/>
              <a:gd name="connsiteY39" fmla="*/ 1189281 h 1307483"/>
              <a:gd name="connsiteX40" fmla="*/ 886351 w 886351"/>
              <a:gd name="connsiteY40" fmla="*/ 1178061 h 1307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86351" h="1307483">
                <a:moveTo>
                  <a:pt x="0" y="0"/>
                </a:moveTo>
                <a:cubicBezTo>
                  <a:pt x="41606" y="21972"/>
                  <a:pt x="83213" y="43944"/>
                  <a:pt x="112197" y="61708"/>
                </a:cubicBezTo>
                <a:cubicBezTo>
                  <a:pt x="141181" y="79472"/>
                  <a:pt x="158946" y="86952"/>
                  <a:pt x="173905" y="106586"/>
                </a:cubicBezTo>
                <a:cubicBezTo>
                  <a:pt x="188864" y="126220"/>
                  <a:pt x="196344" y="157075"/>
                  <a:pt x="201954" y="179514"/>
                </a:cubicBezTo>
                <a:cubicBezTo>
                  <a:pt x="207564" y="201953"/>
                  <a:pt x="201954" y="226263"/>
                  <a:pt x="207564" y="241222"/>
                </a:cubicBezTo>
                <a:cubicBezTo>
                  <a:pt x="213174" y="256181"/>
                  <a:pt x="225328" y="262726"/>
                  <a:pt x="235613" y="269271"/>
                </a:cubicBezTo>
                <a:cubicBezTo>
                  <a:pt x="245898" y="275816"/>
                  <a:pt x="258053" y="274881"/>
                  <a:pt x="269272" y="280491"/>
                </a:cubicBezTo>
                <a:cubicBezTo>
                  <a:pt x="280492" y="286101"/>
                  <a:pt x="298255" y="296385"/>
                  <a:pt x="302930" y="302930"/>
                </a:cubicBezTo>
                <a:cubicBezTo>
                  <a:pt x="307605" y="309475"/>
                  <a:pt x="304801" y="310409"/>
                  <a:pt x="297321" y="319759"/>
                </a:cubicBezTo>
                <a:cubicBezTo>
                  <a:pt x="289841" y="329109"/>
                  <a:pt x="265532" y="341264"/>
                  <a:pt x="258052" y="359028"/>
                </a:cubicBezTo>
                <a:cubicBezTo>
                  <a:pt x="250572" y="376792"/>
                  <a:pt x="247767" y="404842"/>
                  <a:pt x="252442" y="426346"/>
                </a:cubicBezTo>
                <a:cubicBezTo>
                  <a:pt x="257117" y="447850"/>
                  <a:pt x="276751" y="472160"/>
                  <a:pt x="286101" y="488054"/>
                </a:cubicBezTo>
                <a:cubicBezTo>
                  <a:pt x="295451" y="503949"/>
                  <a:pt x="298255" y="515168"/>
                  <a:pt x="308540" y="521713"/>
                </a:cubicBezTo>
                <a:cubicBezTo>
                  <a:pt x="318825" y="528258"/>
                  <a:pt x="328175" y="526387"/>
                  <a:pt x="347809" y="527322"/>
                </a:cubicBezTo>
                <a:cubicBezTo>
                  <a:pt x="367443" y="528257"/>
                  <a:pt x="426346" y="527322"/>
                  <a:pt x="426346" y="527322"/>
                </a:cubicBezTo>
                <a:lnTo>
                  <a:pt x="465615" y="527322"/>
                </a:lnTo>
                <a:cubicBezTo>
                  <a:pt x="476835" y="527322"/>
                  <a:pt x="476835" y="520777"/>
                  <a:pt x="493664" y="527322"/>
                </a:cubicBezTo>
                <a:cubicBezTo>
                  <a:pt x="510494" y="533867"/>
                  <a:pt x="549763" y="554436"/>
                  <a:pt x="566592" y="566591"/>
                </a:cubicBezTo>
                <a:cubicBezTo>
                  <a:pt x="583422" y="578746"/>
                  <a:pt x="582487" y="593705"/>
                  <a:pt x="594641" y="600250"/>
                </a:cubicBezTo>
                <a:cubicBezTo>
                  <a:pt x="606796" y="606795"/>
                  <a:pt x="631104" y="598380"/>
                  <a:pt x="639519" y="605860"/>
                </a:cubicBezTo>
                <a:cubicBezTo>
                  <a:pt x="647934" y="613340"/>
                  <a:pt x="645129" y="645129"/>
                  <a:pt x="645129" y="645129"/>
                </a:cubicBezTo>
                <a:cubicBezTo>
                  <a:pt x="646999" y="658218"/>
                  <a:pt x="646999" y="673178"/>
                  <a:pt x="650739" y="684397"/>
                </a:cubicBezTo>
                <a:cubicBezTo>
                  <a:pt x="654479" y="695617"/>
                  <a:pt x="663828" y="701226"/>
                  <a:pt x="667568" y="712446"/>
                </a:cubicBezTo>
                <a:cubicBezTo>
                  <a:pt x="671308" y="723666"/>
                  <a:pt x="671308" y="737690"/>
                  <a:pt x="673178" y="751715"/>
                </a:cubicBezTo>
                <a:cubicBezTo>
                  <a:pt x="675048" y="765740"/>
                  <a:pt x="685333" y="785374"/>
                  <a:pt x="678788" y="796594"/>
                </a:cubicBezTo>
                <a:cubicBezTo>
                  <a:pt x="672243" y="807814"/>
                  <a:pt x="633910" y="819033"/>
                  <a:pt x="633910" y="819033"/>
                </a:cubicBezTo>
                <a:cubicBezTo>
                  <a:pt x="622690" y="824643"/>
                  <a:pt x="612405" y="821838"/>
                  <a:pt x="611470" y="830253"/>
                </a:cubicBezTo>
                <a:cubicBezTo>
                  <a:pt x="610535" y="838668"/>
                  <a:pt x="619885" y="860171"/>
                  <a:pt x="628300" y="869521"/>
                </a:cubicBezTo>
                <a:cubicBezTo>
                  <a:pt x="636715" y="878871"/>
                  <a:pt x="649805" y="882611"/>
                  <a:pt x="661959" y="886351"/>
                </a:cubicBezTo>
                <a:cubicBezTo>
                  <a:pt x="674114" y="890091"/>
                  <a:pt x="686268" y="885415"/>
                  <a:pt x="701227" y="891960"/>
                </a:cubicBezTo>
                <a:cubicBezTo>
                  <a:pt x="716186" y="898505"/>
                  <a:pt x="744236" y="911594"/>
                  <a:pt x="751716" y="925619"/>
                </a:cubicBezTo>
                <a:cubicBezTo>
                  <a:pt x="759196" y="939644"/>
                  <a:pt x="744236" y="959279"/>
                  <a:pt x="746106" y="976108"/>
                </a:cubicBezTo>
                <a:cubicBezTo>
                  <a:pt x="747976" y="992937"/>
                  <a:pt x="765740" y="1005092"/>
                  <a:pt x="762935" y="1026596"/>
                </a:cubicBezTo>
                <a:cubicBezTo>
                  <a:pt x="760130" y="1048100"/>
                  <a:pt x="737691" y="1079889"/>
                  <a:pt x="729276" y="1105133"/>
                </a:cubicBezTo>
                <a:cubicBezTo>
                  <a:pt x="720861" y="1130377"/>
                  <a:pt x="714317" y="1154687"/>
                  <a:pt x="712447" y="1178061"/>
                </a:cubicBezTo>
                <a:cubicBezTo>
                  <a:pt x="710577" y="1201435"/>
                  <a:pt x="709642" y="1224810"/>
                  <a:pt x="718057" y="1245379"/>
                </a:cubicBezTo>
                <a:cubicBezTo>
                  <a:pt x="726472" y="1265948"/>
                  <a:pt x="750781" y="1292127"/>
                  <a:pt x="762935" y="1301477"/>
                </a:cubicBezTo>
                <a:cubicBezTo>
                  <a:pt x="775090" y="1310827"/>
                  <a:pt x="778829" y="1308022"/>
                  <a:pt x="790984" y="1301477"/>
                </a:cubicBezTo>
                <a:cubicBezTo>
                  <a:pt x="803139" y="1294932"/>
                  <a:pt x="828383" y="1280907"/>
                  <a:pt x="835863" y="1262208"/>
                </a:cubicBezTo>
                <a:cubicBezTo>
                  <a:pt x="843343" y="1243509"/>
                  <a:pt x="827448" y="1203306"/>
                  <a:pt x="835863" y="1189281"/>
                </a:cubicBezTo>
                <a:cubicBezTo>
                  <a:pt x="844278" y="1175257"/>
                  <a:pt x="867652" y="1170581"/>
                  <a:pt x="886351" y="1178061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3460345" y="1582615"/>
            <a:ext cx="1715923" cy="1229284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87900 w 1715923"/>
              <a:gd name="connsiteY26" fmla="*/ 926577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5923" h="1229284">
                <a:moveTo>
                  <a:pt x="91747" y="0"/>
                </a:moveTo>
                <a:cubicBezTo>
                  <a:pt x="100539" y="15910"/>
                  <a:pt x="109331" y="31820"/>
                  <a:pt x="121892" y="45218"/>
                </a:cubicBezTo>
                <a:cubicBezTo>
                  <a:pt x="134453" y="58616"/>
                  <a:pt x="154550" y="69501"/>
                  <a:pt x="167110" y="80387"/>
                </a:cubicBezTo>
                <a:cubicBezTo>
                  <a:pt x="179670" y="91273"/>
                  <a:pt x="188881" y="101321"/>
                  <a:pt x="197255" y="110532"/>
                </a:cubicBezTo>
                <a:cubicBezTo>
                  <a:pt x="205629" y="119743"/>
                  <a:pt x="218189" y="123930"/>
                  <a:pt x="217352" y="135653"/>
                </a:cubicBezTo>
                <a:cubicBezTo>
                  <a:pt x="216515" y="147376"/>
                  <a:pt x="206466" y="166636"/>
                  <a:pt x="192231" y="180871"/>
                </a:cubicBezTo>
                <a:cubicBezTo>
                  <a:pt x="177996" y="195106"/>
                  <a:pt x="150363" y="209341"/>
                  <a:pt x="131941" y="221064"/>
                </a:cubicBezTo>
                <a:cubicBezTo>
                  <a:pt x="113519" y="232787"/>
                  <a:pt x="95097" y="230275"/>
                  <a:pt x="81699" y="251209"/>
                </a:cubicBezTo>
                <a:cubicBezTo>
                  <a:pt x="68301" y="272143"/>
                  <a:pt x="57415" y="315687"/>
                  <a:pt x="51554" y="346669"/>
                </a:cubicBezTo>
                <a:cubicBezTo>
                  <a:pt x="45693" y="377651"/>
                  <a:pt x="50717" y="411983"/>
                  <a:pt x="46530" y="437104"/>
                </a:cubicBezTo>
                <a:cubicBezTo>
                  <a:pt x="42343" y="462225"/>
                  <a:pt x="26433" y="497394"/>
                  <a:pt x="26433" y="497394"/>
                </a:cubicBezTo>
                <a:cubicBezTo>
                  <a:pt x="18897" y="520003"/>
                  <a:pt x="3824" y="548473"/>
                  <a:pt x="1312" y="572756"/>
                </a:cubicBezTo>
                <a:cubicBezTo>
                  <a:pt x="-1200" y="597039"/>
                  <a:pt x="-1200" y="628022"/>
                  <a:pt x="11360" y="643095"/>
                </a:cubicBezTo>
                <a:cubicBezTo>
                  <a:pt x="23920" y="658168"/>
                  <a:pt x="49879" y="660680"/>
                  <a:pt x="76675" y="663192"/>
                </a:cubicBezTo>
                <a:cubicBezTo>
                  <a:pt x="103471" y="665704"/>
                  <a:pt x="146176" y="655655"/>
                  <a:pt x="172134" y="658167"/>
                </a:cubicBezTo>
                <a:cubicBezTo>
                  <a:pt x="198092" y="660679"/>
                  <a:pt x="208978" y="669053"/>
                  <a:pt x="232424" y="678264"/>
                </a:cubicBezTo>
                <a:cubicBezTo>
                  <a:pt x="255870" y="687475"/>
                  <a:pt x="289365" y="704222"/>
                  <a:pt x="312811" y="713433"/>
                </a:cubicBezTo>
                <a:cubicBezTo>
                  <a:pt x="336257" y="722644"/>
                  <a:pt x="342956" y="731855"/>
                  <a:pt x="373101" y="733530"/>
                </a:cubicBezTo>
                <a:cubicBezTo>
                  <a:pt x="403246" y="735205"/>
                  <a:pt x="461861" y="720970"/>
                  <a:pt x="493681" y="723482"/>
                </a:cubicBezTo>
                <a:cubicBezTo>
                  <a:pt x="525501" y="725994"/>
                  <a:pt x="544761" y="732693"/>
                  <a:pt x="564020" y="748603"/>
                </a:cubicBezTo>
                <a:cubicBezTo>
                  <a:pt x="583279" y="764513"/>
                  <a:pt x="599189" y="803031"/>
                  <a:pt x="609237" y="818941"/>
                </a:cubicBezTo>
                <a:cubicBezTo>
                  <a:pt x="619285" y="834851"/>
                  <a:pt x="615099" y="835688"/>
                  <a:pt x="624310" y="844062"/>
                </a:cubicBezTo>
                <a:cubicBezTo>
                  <a:pt x="633521" y="852436"/>
                  <a:pt x="650268" y="864159"/>
                  <a:pt x="664503" y="869183"/>
                </a:cubicBezTo>
                <a:cubicBezTo>
                  <a:pt x="678738" y="874207"/>
                  <a:pt x="696323" y="873370"/>
                  <a:pt x="709721" y="874207"/>
                </a:cubicBezTo>
                <a:cubicBezTo>
                  <a:pt x="723119" y="875044"/>
                  <a:pt x="721973" y="868433"/>
                  <a:pt x="744890" y="874207"/>
                </a:cubicBezTo>
                <a:cubicBezTo>
                  <a:pt x="767807" y="879981"/>
                  <a:pt x="806721" y="900125"/>
                  <a:pt x="847223" y="908853"/>
                </a:cubicBezTo>
                <a:cubicBezTo>
                  <a:pt x="887725" y="917581"/>
                  <a:pt x="949690" y="925653"/>
                  <a:pt x="987900" y="926577"/>
                </a:cubicBezTo>
                <a:cubicBezTo>
                  <a:pt x="1026110" y="927501"/>
                  <a:pt x="1047487" y="923128"/>
                  <a:pt x="1076486" y="914400"/>
                </a:cubicBezTo>
                <a:cubicBezTo>
                  <a:pt x="1105486" y="905672"/>
                  <a:pt x="1136776" y="884255"/>
                  <a:pt x="1161897" y="874207"/>
                </a:cubicBezTo>
                <a:cubicBezTo>
                  <a:pt x="1187018" y="864159"/>
                  <a:pt x="1203765" y="856622"/>
                  <a:pt x="1227211" y="854110"/>
                </a:cubicBezTo>
                <a:cubicBezTo>
                  <a:pt x="1250657" y="851598"/>
                  <a:pt x="1284989" y="852435"/>
                  <a:pt x="1302574" y="859134"/>
                </a:cubicBezTo>
                <a:cubicBezTo>
                  <a:pt x="1320159" y="865833"/>
                  <a:pt x="1327695" y="879231"/>
                  <a:pt x="1332719" y="894304"/>
                </a:cubicBezTo>
                <a:cubicBezTo>
                  <a:pt x="1337743" y="909377"/>
                  <a:pt x="1330207" y="931986"/>
                  <a:pt x="1332719" y="949570"/>
                </a:cubicBezTo>
                <a:cubicBezTo>
                  <a:pt x="1335231" y="967154"/>
                  <a:pt x="1337743" y="988088"/>
                  <a:pt x="1347791" y="999811"/>
                </a:cubicBezTo>
                <a:cubicBezTo>
                  <a:pt x="1357839" y="1011534"/>
                  <a:pt x="1377099" y="1014884"/>
                  <a:pt x="1393009" y="1019908"/>
                </a:cubicBezTo>
                <a:cubicBezTo>
                  <a:pt x="1408919" y="1024932"/>
                  <a:pt x="1423154" y="1022420"/>
                  <a:pt x="1443251" y="1029956"/>
                </a:cubicBezTo>
                <a:cubicBezTo>
                  <a:pt x="1463348" y="1037492"/>
                  <a:pt x="1496842" y="1053403"/>
                  <a:pt x="1513589" y="1065126"/>
                </a:cubicBezTo>
                <a:cubicBezTo>
                  <a:pt x="1530336" y="1076849"/>
                  <a:pt x="1536198" y="1085223"/>
                  <a:pt x="1543734" y="1100295"/>
                </a:cubicBezTo>
                <a:cubicBezTo>
                  <a:pt x="1551270" y="1115368"/>
                  <a:pt x="1552108" y="1141326"/>
                  <a:pt x="1558807" y="1155561"/>
                </a:cubicBezTo>
                <a:cubicBezTo>
                  <a:pt x="1565506" y="1169796"/>
                  <a:pt x="1574717" y="1173983"/>
                  <a:pt x="1583928" y="1185706"/>
                </a:cubicBezTo>
                <a:cubicBezTo>
                  <a:pt x="1593139" y="1197429"/>
                  <a:pt x="1600675" y="1219200"/>
                  <a:pt x="1614073" y="1225899"/>
                </a:cubicBezTo>
                <a:cubicBezTo>
                  <a:pt x="1627471" y="1232598"/>
                  <a:pt x="1648404" y="1227574"/>
                  <a:pt x="1664314" y="1225899"/>
                </a:cubicBezTo>
                <a:cubicBezTo>
                  <a:pt x="1680224" y="1224224"/>
                  <a:pt x="1701158" y="1216688"/>
                  <a:pt x="1709532" y="1215851"/>
                </a:cubicBezTo>
                <a:cubicBezTo>
                  <a:pt x="1717906" y="1215014"/>
                  <a:pt x="1716231" y="1217944"/>
                  <a:pt x="1714556" y="1220875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154136" y="2813538"/>
            <a:ext cx="1447631" cy="1005208"/>
          </a:xfrm>
          <a:custGeom>
            <a:avLst/>
            <a:gdLst>
              <a:gd name="connsiteX0" fmla="*/ 30813 w 1447631"/>
              <a:gd name="connsiteY0" fmla="*/ 0 h 1005208"/>
              <a:gd name="connsiteX1" fmla="*/ 81055 w 1447631"/>
              <a:gd name="connsiteY1" fmla="*/ 80387 h 1005208"/>
              <a:gd name="connsiteX2" fmla="*/ 86079 w 1447631"/>
              <a:gd name="connsiteY2" fmla="*/ 135653 h 1005208"/>
              <a:gd name="connsiteX3" fmla="*/ 60959 w 1447631"/>
              <a:gd name="connsiteY3" fmla="*/ 180871 h 1005208"/>
              <a:gd name="connsiteX4" fmla="*/ 15741 w 1447631"/>
              <a:gd name="connsiteY4" fmla="*/ 205992 h 1005208"/>
              <a:gd name="connsiteX5" fmla="*/ 15741 w 1447631"/>
              <a:gd name="connsiteY5" fmla="*/ 251209 h 1005208"/>
              <a:gd name="connsiteX6" fmla="*/ 668 w 1447631"/>
              <a:gd name="connsiteY6" fmla="*/ 311499 h 1005208"/>
              <a:gd name="connsiteX7" fmla="*/ 40862 w 1447631"/>
              <a:gd name="connsiteY7" fmla="*/ 386862 h 1005208"/>
              <a:gd name="connsiteX8" fmla="*/ 60959 w 1447631"/>
              <a:gd name="connsiteY8" fmla="*/ 427055 h 1005208"/>
              <a:gd name="connsiteX9" fmla="*/ 116224 w 1447631"/>
              <a:gd name="connsiteY9" fmla="*/ 427055 h 1005208"/>
              <a:gd name="connsiteX10" fmla="*/ 176515 w 1447631"/>
              <a:gd name="connsiteY10" fmla="*/ 447152 h 1005208"/>
              <a:gd name="connsiteX11" fmla="*/ 236805 w 1447631"/>
              <a:gd name="connsiteY11" fmla="*/ 517491 h 1005208"/>
              <a:gd name="connsiteX12" fmla="*/ 307143 w 1447631"/>
              <a:gd name="connsiteY12" fmla="*/ 547636 h 1005208"/>
              <a:gd name="connsiteX13" fmla="*/ 372457 w 1447631"/>
              <a:gd name="connsiteY13" fmla="*/ 572757 h 1005208"/>
              <a:gd name="connsiteX14" fmla="*/ 437772 w 1447631"/>
              <a:gd name="connsiteY14" fmla="*/ 587829 h 1005208"/>
              <a:gd name="connsiteX15" fmla="*/ 452844 w 1447631"/>
              <a:gd name="connsiteY15" fmla="*/ 582805 h 1005208"/>
              <a:gd name="connsiteX16" fmla="*/ 477965 w 1447631"/>
              <a:gd name="connsiteY16" fmla="*/ 612950 h 1005208"/>
              <a:gd name="connsiteX17" fmla="*/ 477965 w 1447631"/>
              <a:gd name="connsiteY17" fmla="*/ 648119 h 1005208"/>
              <a:gd name="connsiteX18" fmla="*/ 488013 w 1447631"/>
              <a:gd name="connsiteY18" fmla="*/ 688313 h 1005208"/>
              <a:gd name="connsiteX19" fmla="*/ 558352 w 1447631"/>
              <a:gd name="connsiteY19" fmla="*/ 708409 h 1005208"/>
              <a:gd name="connsiteX20" fmla="*/ 593521 w 1447631"/>
              <a:gd name="connsiteY20" fmla="*/ 753627 h 1005208"/>
              <a:gd name="connsiteX21" fmla="*/ 633715 w 1447631"/>
              <a:gd name="connsiteY21" fmla="*/ 768699 h 1005208"/>
              <a:gd name="connsiteX22" fmla="*/ 673908 w 1447631"/>
              <a:gd name="connsiteY22" fmla="*/ 758651 h 1005208"/>
              <a:gd name="connsiteX23" fmla="*/ 709077 w 1447631"/>
              <a:gd name="connsiteY23" fmla="*/ 723482 h 1005208"/>
              <a:gd name="connsiteX24" fmla="*/ 764343 w 1447631"/>
              <a:gd name="connsiteY24" fmla="*/ 723482 h 1005208"/>
              <a:gd name="connsiteX25" fmla="*/ 804537 w 1447631"/>
              <a:gd name="connsiteY25" fmla="*/ 763675 h 1005208"/>
              <a:gd name="connsiteX26" fmla="*/ 819609 w 1447631"/>
              <a:gd name="connsiteY26" fmla="*/ 808893 h 1005208"/>
              <a:gd name="connsiteX27" fmla="*/ 884923 w 1447631"/>
              <a:gd name="connsiteY27" fmla="*/ 828989 h 1005208"/>
              <a:gd name="connsiteX28" fmla="*/ 960286 w 1447631"/>
              <a:gd name="connsiteY28" fmla="*/ 844062 h 1005208"/>
              <a:gd name="connsiteX29" fmla="*/ 1025600 w 1447631"/>
              <a:gd name="connsiteY29" fmla="*/ 879231 h 1005208"/>
              <a:gd name="connsiteX30" fmla="*/ 1060769 w 1447631"/>
              <a:gd name="connsiteY30" fmla="*/ 919425 h 1005208"/>
              <a:gd name="connsiteX31" fmla="*/ 1121060 w 1447631"/>
              <a:gd name="connsiteY31" fmla="*/ 949570 h 1005208"/>
              <a:gd name="connsiteX32" fmla="*/ 1216519 w 1447631"/>
              <a:gd name="connsiteY32" fmla="*/ 979715 h 1005208"/>
              <a:gd name="connsiteX33" fmla="*/ 1306954 w 1447631"/>
              <a:gd name="connsiteY33" fmla="*/ 999811 h 1005208"/>
              <a:gd name="connsiteX34" fmla="*/ 1367244 w 1447631"/>
              <a:gd name="connsiteY34" fmla="*/ 1004836 h 1005208"/>
              <a:gd name="connsiteX35" fmla="*/ 1427534 w 1447631"/>
              <a:gd name="connsiteY35" fmla="*/ 1004836 h 1005208"/>
              <a:gd name="connsiteX36" fmla="*/ 1447631 w 1447631"/>
              <a:gd name="connsiteY36" fmla="*/ 984739 h 100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47631" h="1005208">
                <a:moveTo>
                  <a:pt x="30813" y="0"/>
                </a:moveTo>
                <a:cubicBezTo>
                  <a:pt x="51328" y="28889"/>
                  <a:pt x="71844" y="57778"/>
                  <a:pt x="81055" y="80387"/>
                </a:cubicBezTo>
                <a:cubicBezTo>
                  <a:pt x="90266" y="102996"/>
                  <a:pt x="89428" y="118906"/>
                  <a:pt x="86079" y="135653"/>
                </a:cubicBezTo>
                <a:cubicBezTo>
                  <a:pt x="82730" y="152400"/>
                  <a:pt x="72682" y="169148"/>
                  <a:pt x="60959" y="180871"/>
                </a:cubicBezTo>
                <a:cubicBezTo>
                  <a:pt x="49236" y="192594"/>
                  <a:pt x="23277" y="194269"/>
                  <a:pt x="15741" y="205992"/>
                </a:cubicBezTo>
                <a:cubicBezTo>
                  <a:pt x="8205" y="217715"/>
                  <a:pt x="18253" y="233624"/>
                  <a:pt x="15741" y="251209"/>
                </a:cubicBezTo>
                <a:cubicBezTo>
                  <a:pt x="13229" y="268794"/>
                  <a:pt x="-3519" y="288890"/>
                  <a:pt x="668" y="311499"/>
                </a:cubicBezTo>
                <a:cubicBezTo>
                  <a:pt x="4855" y="334108"/>
                  <a:pt x="30814" y="367603"/>
                  <a:pt x="40862" y="386862"/>
                </a:cubicBezTo>
                <a:cubicBezTo>
                  <a:pt x="50911" y="406121"/>
                  <a:pt x="48399" y="420356"/>
                  <a:pt x="60959" y="427055"/>
                </a:cubicBezTo>
                <a:cubicBezTo>
                  <a:pt x="73519" y="433754"/>
                  <a:pt x="96965" y="423706"/>
                  <a:pt x="116224" y="427055"/>
                </a:cubicBezTo>
                <a:cubicBezTo>
                  <a:pt x="135483" y="430404"/>
                  <a:pt x="156418" y="432079"/>
                  <a:pt x="176515" y="447152"/>
                </a:cubicBezTo>
                <a:cubicBezTo>
                  <a:pt x="196612" y="462225"/>
                  <a:pt x="215034" y="500744"/>
                  <a:pt x="236805" y="517491"/>
                </a:cubicBezTo>
                <a:cubicBezTo>
                  <a:pt x="258576" y="534238"/>
                  <a:pt x="284534" y="538425"/>
                  <a:pt x="307143" y="547636"/>
                </a:cubicBezTo>
                <a:cubicBezTo>
                  <a:pt x="329752" y="556847"/>
                  <a:pt x="350686" y="566058"/>
                  <a:pt x="372457" y="572757"/>
                </a:cubicBezTo>
                <a:cubicBezTo>
                  <a:pt x="394228" y="579456"/>
                  <a:pt x="437772" y="587829"/>
                  <a:pt x="437772" y="587829"/>
                </a:cubicBezTo>
                <a:cubicBezTo>
                  <a:pt x="451170" y="589504"/>
                  <a:pt x="446145" y="578618"/>
                  <a:pt x="452844" y="582805"/>
                </a:cubicBezTo>
                <a:cubicBezTo>
                  <a:pt x="459543" y="586992"/>
                  <a:pt x="473778" y="602064"/>
                  <a:pt x="477965" y="612950"/>
                </a:cubicBezTo>
                <a:cubicBezTo>
                  <a:pt x="482152" y="623836"/>
                  <a:pt x="476290" y="635558"/>
                  <a:pt x="477965" y="648119"/>
                </a:cubicBezTo>
                <a:cubicBezTo>
                  <a:pt x="479640" y="660680"/>
                  <a:pt x="474615" y="678265"/>
                  <a:pt x="488013" y="688313"/>
                </a:cubicBezTo>
                <a:cubicBezTo>
                  <a:pt x="501411" y="698361"/>
                  <a:pt x="540767" y="697523"/>
                  <a:pt x="558352" y="708409"/>
                </a:cubicBezTo>
                <a:cubicBezTo>
                  <a:pt x="575937" y="719295"/>
                  <a:pt x="580960" y="743579"/>
                  <a:pt x="593521" y="753627"/>
                </a:cubicBezTo>
                <a:cubicBezTo>
                  <a:pt x="606082" y="763675"/>
                  <a:pt x="620317" y="767862"/>
                  <a:pt x="633715" y="768699"/>
                </a:cubicBezTo>
                <a:cubicBezTo>
                  <a:pt x="647113" y="769536"/>
                  <a:pt x="661348" y="766187"/>
                  <a:pt x="673908" y="758651"/>
                </a:cubicBezTo>
                <a:cubicBezTo>
                  <a:pt x="686468" y="751115"/>
                  <a:pt x="694005" y="729343"/>
                  <a:pt x="709077" y="723482"/>
                </a:cubicBezTo>
                <a:cubicBezTo>
                  <a:pt x="724149" y="717621"/>
                  <a:pt x="748433" y="716783"/>
                  <a:pt x="764343" y="723482"/>
                </a:cubicBezTo>
                <a:cubicBezTo>
                  <a:pt x="780253" y="730181"/>
                  <a:pt x="795326" y="749440"/>
                  <a:pt x="804537" y="763675"/>
                </a:cubicBezTo>
                <a:cubicBezTo>
                  <a:pt x="813748" y="777910"/>
                  <a:pt x="806211" y="798007"/>
                  <a:pt x="819609" y="808893"/>
                </a:cubicBezTo>
                <a:cubicBezTo>
                  <a:pt x="833007" y="819779"/>
                  <a:pt x="861477" y="823128"/>
                  <a:pt x="884923" y="828989"/>
                </a:cubicBezTo>
                <a:cubicBezTo>
                  <a:pt x="908369" y="834850"/>
                  <a:pt x="936840" y="835688"/>
                  <a:pt x="960286" y="844062"/>
                </a:cubicBezTo>
                <a:cubicBezTo>
                  <a:pt x="983732" y="852436"/>
                  <a:pt x="1008853" y="866671"/>
                  <a:pt x="1025600" y="879231"/>
                </a:cubicBezTo>
                <a:cubicBezTo>
                  <a:pt x="1042347" y="891792"/>
                  <a:pt x="1044859" y="907702"/>
                  <a:pt x="1060769" y="919425"/>
                </a:cubicBezTo>
                <a:cubicBezTo>
                  <a:pt x="1076679" y="931148"/>
                  <a:pt x="1095102" y="939522"/>
                  <a:pt x="1121060" y="949570"/>
                </a:cubicBezTo>
                <a:cubicBezTo>
                  <a:pt x="1147018" y="959618"/>
                  <a:pt x="1185537" y="971342"/>
                  <a:pt x="1216519" y="979715"/>
                </a:cubicBezTo>
                <a:cubicBezTo>
                  <a:pt x="1247501" y="988088"/>
                  <a:pt x="1281833" y="995624"/>
                  <a:pt x="1306954" y="999811"/>
                </a:cubicBezTo>
                <a:cubicBezTo>
                  <a:pt x="1332075" y="1003998"/>
                  <a:pt x="1347147" y="1003999"/>
                  <a:pt x="1367244" y="1004836"/>
                </a:cubicBezTo>
                <a:cubicBezTo>
                  <a:pt x="1387341" y="1005674"/>
                  <a:pt x="1427534" y="1004836"/>
                  <a:pt x="1427534" y="1004836"/>
                </a:cubicBezTo>
                <a:cubicBezTo>
                  <a:pt x="1440932" y="1001487"/>
                  <a:pt x="1444281" y="993113"/>
                  <a:pt x="1447631" y="984739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6624131" y="3803301"/>
            <a:ext cx="708409" cy="437103"/>
          </a:xfrm>
          <a:custGeom>
            <a:avLst/>
            <a:gdLst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22031 w 708409"/>
              <a:gd name="connsiteY11" fmla="*/ 321547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82971 w 708409"/>
              <a:gd name="connsiteY10" fmla="*/ 268227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08409" h="437103">
                <a:moveTo>
                  <a:pt x="0" y="0"/>
                </a:moveTo>
                <a:cubicBezTo>
                  <a:pt x="24702" y="13397"/>
                  <a:pt x="49405" y="26795"/>
                  <a:pt x="75363" y="35169"/>
                </a:cubicBezTo>
                <a:cubicBezTo>
                  <a:pt x="101321" y="43543"/>
                  <a:pt x="155750" y="50242"/>
                  <a:pt x="155750" y="50242"/>
                </a:cubicBezTo>
                <a:lnTo>
                  <a:pt x="241161" y="65314"/>
                </a:lnTo>
                <a:cubicBezTo>
                  <a:pt x="258746" y="67826"/>
                  <a:pt x="251210" y="61127"/>
                  <a:pt x="261258" y="65314"/>
                </a:cubicBezTo>
                <a:cubicBezTo>
                  <a:pt x="271306" y="69501"/>
                  <a:pt x="293915" y="78712"/>
                  <a:pt x="301451" y="90435"/>
                </a:cubicBezTo>
                <a:cubicBezTo>
                  <a:pt x="308987" y="102158"/>
                  <a:pt x="299776" y="123930"/>
                  <a:pt x="306475" y="135653"/>
                </a:cubicBezTo>
                <a:cubicBezTo>
                  <a:pt x="313174" y="147376"/>
                  <a:pt x="331542" y="149564"/>
                  <a:pt x="341644" y="160774"/>
                </a:cubicBezTo>
                <a:cubicBezTo>
                  <a:pt x="351746" y="171984"/>
                  <a:pt x="361685" y="190811"/>
                  <a:pt x="367087" y="202912"/>
                </a:cubicBezTo>
                <a:cubicBezTo>
                  <a:pt x="372489" y="215013"/>
                  <a:pt x="371408" y="222493"/>
                  <a:pt x="374055" y="233379"/>
                </a:cubicBezTo>
                <a:cubicBezTo>
                  <a:pt x="376702" y="244265"/>
                  <a:pt x="373573" y="255026"/>
                  <a:pt x="382971" y="268227"/>
                </a:cubicBezTo>
                <a:cubicBezTo>
                  <a:pt x="392369" y="281428"/>
                  <a:pt x="411160" y="302957"/>
                  <a:pt x="430446" y="312584"/>
                </a:cubicBezTo>
                <a:cubicBezTo>
                  <a:pt x="449732" y="322211"/>
                  <a:pt x="476645" y="319469"/>
                  <a:pt x="498689" y="325987"/>
                </a:cubicBezTo>
                <a:cubicBezTo>
                  <a:pt x="520733" y="332505"/>
                  <a:pt x="543665" y="342384"/>
                  <a:pt x="562708" y="351692"/>
                </a:cubicBezTo>
                <a:cubicBezTo>
                  <a:pt x="581751" y="361000"/>
                  <a:pt x="595365" y="371789"/>
                  <a:pt x="612950" y="381837"/>
                </a:cubicBezTo>
                <a:cubicBezTo>
                  <a:pt x="630535" y="391886"/>
                  <a:pt x="652306" y="402772"/>
                  <a:pt x="668216" y="411983"/>
                </a:cubicBezTo>
                <a:cubicBezTo>
                  <a:pt x="684126" y="421194"/>
                  <a:pt x="696267" y="429148"/>
                  <a:pt x="708409" y="437103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974098" y="3495189"/>
            <a:ext cx="344901" cy="462810"/>
          </a:xfrm>
          <a:custGeom>
            <a:avLst/>
            <a:gdLst>
              <a:gd name="connsiteX0" fmla="*/ 0 w 344901"/>
              <a:gd name="connsiteY0" fmla="*/ 462810 h 462810"/>
              <a:gd name="connsiteX1" fmla="*/ 39268 w 344901"/>
              <a:gd name="connsiteY1" fmla="*/ 417932 h 462810"/>
              <a:gd name="connsiteX2" fmla="*/ 64512 w 344901"/>
              <a:gd name="connsiteY2" fmla="*/ 403907 h 462810"/>
              <a:gd name="connsiteX3" fmla="*/ 67317 w 344901"/>
              <a:gd name="connsiteY3" fmla="*/ 384273 h 462810"/>
              <a:gd name="connsiteX4" fmla="*/ 84147 w 344901"/>
              <a:gd name="connsiteY4" fmla="*/ 345004 h 462810"/>
              <a:gd name="connsiteX5" fmla="*/ 100976 w 344901"/>
              <a:gd name="connsiteY5" fmla="*/ 311345 h 462810"/>
              <a:gd name="connsiteX6" fmla="*/ 131830 w 344901"/>
              <a:gd name="connsiteY6" fmla="*/ 277686 h 462810"/>
              <a:gd name="connsiteX7" fmla="*/ 159879 w 344901"/>
              <a:gd name="connsiteY7" fmla="*/ 249637 h 462810"/>
              <a:gd name="connsiteX8" fmla="*/ 196343 w 344901"/>
              <a:gd name="connsiteY8" fmla="*/ 207564 h 462810"/>
              <a:gd name="connsiteX9" fmla="*/ 232807 w 344901"/>
              <a:gd name="connsiteY9" fmla="*/ 168295 h 462810"/>
              <a:gd name="connsiteX10" fmla="*/ 244027 w 344901"/>
              <a:gd name="connsiteY10" fmla="*/ 131831 h 462810"/>
              <a:gd name="connsiteX11" fmla="*/ 244027 w 344901"/>
              <a:gd name="connsiteY11" fmla="*/ 115002 h 462810"/>
              <a:gd name="connsiteX12" fmla="*/ 266466 w 344901"/>
              <a:gd name="connsiteY12" fmla="*/ 92562 h 462810"/>
              <a:gd name="connsiteX13" fmla="*/ 291710 w 344901"/>
              <a:gd name="connsiteY13" fmla="*/ 70123 h 462810"/>
              <a:gd name="connsiteX14" fmla="*/ 305735 w 344901"/>
              <a:gd name="connsiteY14" fmla="*/ 39269 h 462810"/>
              <a:gd name="connsiteX15" fmla="*/ 342198 w 344901"/>
              <a:gd name="connsiteY15" fmla="*/ 8415 h 462810"/>
              <a:gd name="connsiteX16" fmla="*/ 339393 w 344901"/>
              <a:gd name="connsiteY16" fmla="*/ 0 h 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4901" h="462810">
                <a:moveTo>
                  <a:pt x="0" y="462810"/>
                </a:moveTo>
                <a:cubicBezTo>
                  <a:pt x="14258" y="445279"/>
                  <a:pt x="28516" y="427749"/>
                  <a:pt x="39268" y="417932"/>
                </a:cubicBezTo>
                <a:cubicBezTo>
                  <a:pt x="50020" y="408115"/>
                  <a:pt x="59837" y="409517"/>
                  <a:pt x="64512" y="403907"/>
                </a:cubicBezTo>
                <a:cubicBezTo>
                  <a:pt x="69187" y="398297"/>
                  <a:pt x="64044" y="394090"/>
                  <a:pt x="67317" y="384273"/>
                </a:cubicBezTo>
                <a:cubicBezTo>
                  <a:pt x="70590" y="374456"/>
                  <a:pt x="78537" y="357159"/>
                  <a:pt x="84147" y="345004"/>
                </a:cubicBezTo>
                <a:cubicBezTo>
                  <a:pt x="89757" y="332849"/>
                  <a:pt x="93029" y="322565"/>
                  <a:pt x="100976" y="311345"/>
                </a:cubicBezTo>
                <a:cubicBezTo>
                  <a:pt x="108923" y="300125"/>
                  <a:pt x="122013" y="287971"/>
                  <a:pt x="131830" y="277686"/>
                </a:cubicBezTo>
                <a:cubicBezTo>
                  <a:pt x="141647" y="267401"/>
                  <a:pt x="149127" y="261324"/>
                  <a:pt x="159879" y="249637"/>
                </a:cubicBezTo>
                <a:cubicBezTo>
                  <a:pt x="170631" y="237950"/>
                  <a:pt x="184188" y="221121"/>
                  <a:pt x="196343" y="207564"/>
                </a:cubicBezTo>
                <a:cubicBezTo>
                  <a:pt x="208498" y="194007"/>
                  <a:pt x="224860" y="180917"/>
                  <a:pt x="232807" y="168295"/>
                </a:cubicBezTo>
                <a:cubicBezTo>
                  <a:pt x="240754" y="155673"/>
                  <a:pt x="242157" y="140713"/>
                  <a:pt x="244027" y="131831"/>
                </a:cubicBezTo>
                <a:cubicBezTo>
                  <a:pt x="245897" y="122949"/>
                  <a:pt x="240287" y="121547"/>
                  <a:pt x="244027" y="115002"/>
                </a:cubicBezTo>
                <a:cubicBezTo>
                  <a:pt x="247767" y="108457"/>
                  <a:pt x="258519" y="100042"/>
                  <a:pt x="266466" y="92562"/>
                </a:cubicBezTo>
                <a:cubicBezTo>
                  <a:pt x="274413" y="85082"/>
                  <a:pt x="285165" y="79005"/>
                  <a:pt x="291710" y="70123"/>
                </a:cubicBezTo>
                <a:cubicBezTo>
                  <a:pt x="298255" y="61241"/>
                  <a:pt x="297320" y="49554"/>
                  <a:pt x="305735" y="39269"/>
                </a:cubicBezTo>
                <a:cubicBezTo>
                  <a:pt x="314150" y="28984"/>
                  <a:pt x="342198" y="8415"/>
                  <a:pt x="342198" y="8415"/>
                </a:cubicBezTo>
                <a:cubicBezTo>
                  <a:pt x="347808" y="1870"/>
                  <a:pt x="343600" y="935"/>
                  <a:pt x="339393" y="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7417863" y="1951792"/>
            <a:ext cx="339665" cy="1178485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64 w 350809"/>
              <a:gd name="connsiteY0" fmla="*/ 0 h 1180866"/>
              <a:gd name="connsiteX1" fmla="*/ 195 w 350809"/>
              <a:gd name="connsiteY1" fmla="*/ 33659 h 1180866"/>
              <a:gd name="connsiteX2" fmla="*/ 25439 w 350809"/>
              <a:gd name="connsiteY2" fmla="*/ 84147 h 1180866"/>
              <a:gd name="connsiteX3" fmla="*/ 50100 w 350809"/>
              <a:gd name="connsiteY3" fmla="*/ 112196 h 1180866"/>
              <a:gd name="connsiteX4" fmla="*/ 78733 w 350809"/>
              <a:gd name="connsiteY4" fmla="*/ 143050 h 1180866"/>
              <a:gd name="connsiteX5" fmla="*/ 95562 w 350809"/>
              <a:gd name="connsiteY5" fmla="*/ 185124 h 1180866"/>
              <a:gd name="connsiteX6" fmla="*/ 112391 w 350809"/>
              <a:gd name="connsiteY6" fmla="*/ 224393 h 1180866"/>
              <a:gd name="connsiteX7" fmla="*/ 123611 w 350809"/>
              <a:gd name="connsiteY7" fmla="*/ 260856 h 1180866"/>
              <a:gd name="connsiteX8" fmla="*/ 137636 w 350809"/>
              <a:gd name="connsiteY8" fmla="*/ 288906 h 1180866"/>
              <a:gd name="connsiteX9" fmla="*/ 137636 w 350809"/>
              <a:gd name="connsiteY9" fmla="*/ 316955 h 1180866"/>
              <a:gd name="connsiteX10" fmla="*/ 137636 w 350809"/>
              <a:gd name="connsiteY10" fmla="*/ 359028 h 1180866"/>
              <a:gd name="connsiteX11" fmla="*/ 140441 w 350809"/>
              <a:gd name="connsiteY11" fmla="*/ 389882 h 1180866"/>
              <a:gd name="connsiteX12" fmla="*/ 179709 w 350809"/>
              <a:gd name="connsiteY12" fmla="*/ 423541 h 1180866"/>
              <a:gd name="connsiteX13" fmla="*/ 204953 w 350809"/>
              <a:gd name="connsiteY13" fmla="*/ 454395 h 1180866"/>
              <a:gd name="connsiteX14" fmla="*/ 210563 w 350809"/>
              <a:gd name="connsiteY14" fmla="*/ 493664 h 1180866"/>
              <a:gd name="connsiteX15" fmla="*/ 190929 w 350809"/>
              <a:gd name="connsiteY15" fmla="*/ 521713 h 1180866"/>
              <a:gd name="connsiteX16" fmla="*/ 176904 w 350809"/>
              <a:gd name="connsiteY16" fmla="*/ 535737 h 1180866"/>
              <a:gd name="connsiteX17" fmla="*/ 171295 w 350809"/>
              <a:gd name="connsiteY17" fmla="*/ 569396 h 1180866"/>
              <a:gd name="connsiteX18" fmla="*/ 165685 w 350809"/>
              <a:gd name="connsiteY18" fmla="*/ 608665 h 1180866"/>
              <a:gd name="connsiteX19" fmla="*/ 176904 w 350809"/>
              <a:gd name="connsiteY19" fmla="*/ 631104 h 1180866"/>
              <a:gd name="connsiteX20" fmla="*/ 218978 w 350809"/>
              <a:gd name="connsiteY20" fmla="*/ 664763 h 1180866"/>
              <a:gd name="connsiteX21" fmla="*/ 258247 w 350809"/>
              <a:gd name="connsiteY21" fmla="*/ 695617 h 1180866"/>
              <a:gd name="connsiteX22" fmla="*/ 263856 w 350809"/>
              <a:gd name="connsiteY22" fmla="*/ 715252 h 1180866"/>
              <a:gd name="connsiteX23" fmla="*/ 275076 w 350809"/>
              <a:gd name="connsiteY23" fmla="*/ 740496 h 1180866"/>
              <a:gd name="connsiteX24" fmla="*/ 289101 w 350809"/>
              <a:gd name="connsiteY24" fmla="*/ 762935 h 1180866"/>
              <a:gd name="connsiteX25" fmla="*/ 297515 w 350809"/>
              <a:gd name="connsiteY25" fmla="*/ 779764 h 1180866"/>
              <a:gd name="connsiteX26" fmla="*/ 303125 w 350809"/>
              <a:gd name="connsiteY26" fmla="*/ 821838 h 1180866"/>
              <a:gd name="connsiteX27" fmla="*/ 308735 w 350809"/>
              <a:gd name="connsiteY27" fmla="*/ 883546 h 1180866"/>
              <a:gd name="connsiteX28" fmla="*/ 305930 w 350809"/>
              <a:gd name="connsiteY28" fmla="*/ 917205 h 1180866"/>
              <a:gd name="connsiteX29" fmla="*/ 317150 w 350809"/>
              <a:gd name="connsiteY29" fmla="*/ 939644 h 1180866"/>
              <a:gd name="connsiteX30" fmla="*/ 291906 w 350809"/>
              <a:gd name="connsiteY30" fmla="*/ 976108 h 1180866"/>
              <a:gd name="connsiteX31" fmla="*/ 272271 w 350809"/>
              <a:gd name="connsiteY31" fmla="*/ 1006962 h 1180866"/>
              <a:gd name="connsiteX32" fmla="*/ 280686 w 350809"/>
              <a:gd name="connsiteY32" fmla="*/ 1026596 h 1180866"/>
              <a:gd name="connsiteX33" fmla="*/ 314345 w 350809"/>
              <a:gd name="connsiteY33" fmla="*/ 1091109 h 1180866"/>
              <a:gd name="connsiteX34" fmla="*/ 336784 w 350809"/>
              <a:gd name="connsiteY34" fmla="*/ 1127573 h 1180866"/>
              <a:gd name="connsiteX35" fmla="*/ 342394 w 350809"/>
              <a:gd name="connsiteY35" fmla="*/ 1158427 h 1180866"/>
              <a:gd name="connsiteX36" fmla="*/ 350809 w 350809"/>
              <a:gd name="connsiteY36" fmla="*/ 1180866 h 1180866"/>
              <a:gd name="connsiteX0" fmla="*/ 27730 w 339075"/>
              <a:gd name="connsiteY0" fmla="*/ 0 h 1180866"/>
              <a:gd name="connsiteX1" fmla="*/ 368 w 339075"/>
              <a:gd name="connsiteY1" fmla="*/ 33659 h 1180866"/>
              <a:gd name="connsiteX2" fmla="*/ 13705 w 339075"/>
              <a:gd name="connsiteY2" fmla="*/ 84147 h 1180866"/>
              <a:gd name="connsiteX3" fmla="*/ 38366 w 339075"/>
              <a:gd name="connsiteY3" fmla="*/ 112196 h 1180866"/>
              <a:gd name="connsiteX4" fmla="*/ 66999 w 339075"/>
              <a:gd name="connsiteY4" fmla="*/ 143050 h 1180866"/>
              <a:gd name="connsiteX5" fmla="*/ 83828 w 339075"/>
              <a:gd name="connsiteY5" fmla="*/ 185124 h 1180866"/>
              <a:gd name="connsiteX6" fmla="*/ 100657 w 339075"/>
              <a:gd name="connsiteY6" fmla="*/ 224393 h 1180866"/>
              <a:gd name="connsiteX7" fmla="*/ 111877 w 339075"/>
              <a:gd name="connsiteY7" fmla="*/ 260856 h 1180866"/>
              <a:gd name="connsiteX8" fmla="*/ 125902 w 339075"/>
              <a:gd name="connsiteY8" fmla="*/ 288906 h 1180866"/>
              <a:gd name="connsiteX9" fmla="*/ 125902 w 339075"/>
              <a:gd name="connsiteY9" fmla="*/ 316955 h 1180866"/>
              <a:gd name="connsiteX10" fmla="*/ 125902 w 339075"/>
              <a:gd name="connsiteY10" fmla="*/ 359028 h 1180866"/>
              <a:gd name="connsiteX11" fmla="*/ 128707 w 339075"/>
              <a:gd name="connsiteY11" fmla="*/ 389882 h 1180866"/>
              <a:gd name="connsiteX12" fmla="*/ 167975 w 339075"/>
              <a:gd name="connsiteY12" fmla="*/ 423541 h 1180866"/>
              <a:gd name="connsiteX13" fmla="*/ 193219 w 339075"/>
              <a:gd name="connsiteY13" fmla="*/ 454395 h 1180866"/>
              <a:gd name="connsiteX14" fmla="*/ 198829 w 339075"/>
              <a:gd name="connsiteY14" fmla="*/ 493664 h 1180866"/>
              <a:gd name="connsiteX15" fmla="*/ 179195 w 339075"/>
              <a:gd name="connsiteY15" fmla="*/ 521713 h 1180866"/>
              <a:gd name="connsiteX16" fmla="*/ 165170 w 339075"/>
              <a:gd name="connsiteY16" fmla="*/ 535737 h 1180866"/>
              <a:gd name="connsiteX17" fmla="*/ 159561 w 339075"/>
              <a:gd name="connsiteY17" fmla="*/ 569396 h 1180866"/>
              <a:gd name="connsiteX18" fmla="*/ 153951 w 339075"/>
              <a:gd name="connsiteY18" fmla="*/ 608665 h 1180866"/>
              <a:gd name="connsiteX19" fmla="*/ 165170 w 339075"/>
              <a:gd name="connsiteY19" fmla="*/ 631104 h 1180866"/>
              <a:gd name="connsiteX20" fmla="*/ 207244 w 339075"/>
              <a:gd name="connsiteY20" fmla="*/ 664763 h 1180866"/>
              <a:gd name="connsiteX21" fmla="*/ 246513 w 339075"/>
              <a:gd name="connsiteY21" fmla="*/ 695617 h 1180866"/>
              <a:gd name="connsiteX22" fmla="*/ 252122 w 339075"/>
              <a:gd name="connsiteY22" fmla="*/ 715252 h 1180866"/>
              <a:gd name="connsiteX23" fmla="*/ 263342 w 339075"/>
              <a:gd name="connsiteY23" fmla="*/ 740496 h 1180866"/>
              <a:gd name="connsiteX24" fmla="*/ 277367 w 339075"/>
              <a:gd name="connsiteY24" fmla="*/ 762935 h 1180866"/>
              <a:gd name="connsiteX25" fmla="*/ 285781 w 339075"/>
              <a:gd name="connsiteY25" fmla="*/ 779764 h 1180866"/>
              <a:gd name="connsiteX26" fmla="*/ 291391 w 339075"/>
              <a:gd name="connsiteY26" fmla="*/ 821838 h 1180866"/>
              <a:gd name="connsiteX27" fmla="*/ 297001 w 339075"/>
              <a:gd name="connsiteY27" fmla="*/ 883546 h 1180866"/>
              <a:gd name="connsiteX28" fmla="*/ 294196 w 339075"/>
              <a:gd name="connsiteY28" fmla="*/ 917205 h 1180866"/>
              <a:gd name="connsiteX29" fmla="*/ 305416 w 339075"/>
              <a:gd name="connsiteY29" fmla="*/ 939644 h 1180866"/>
              <a:gd name="connsiteX30" fmla="*/ 280172 w 339075"/>
              <a:gd name="connsiteY30" fmla="*/ 976108 h 1180866"/>
              <a:gd name="connsiteX31" fmla="*/ 260537 w 339075"/>
              <a:gd name="connsiteY31" fmla="*/ 1006962 h 1180866"/>
              <a:gd name="connsiteX32" fmla="*/ 268952 w 339075"/>
              <a:gd name="connsiteY32" fmla="*/ 1026596 h 1180866"/>
              <a:gd name="connsiteX33" fmla="*/ 302611 w 339075"/>
              <a:gd name="connsiteY33" fmla="*/ 1091109 h 1180866"/>
              <a:gd name="connsiteX34" fmla="*/ 325050 w 339075"/>
              <a:gd name="connsiteY34" fmla="*/ 1127573 h 1180866"/>
              <a:gd name="connsiteX35" fmla="*/ 330660 w 339075"/>
              <a:gd name="connsiteY35" fmla="*/ 1158427 h 1180866"/>
              <a:gd name="connsiteX36" fmla="*/ 339075 w 339075"/>
              <a:gd name="connsiteY36" fmla="*/ 1180866 h 1180866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29297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6089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665" h="1178485">
                <a:moveTo>
                  <a:pt x="40226" y="0"/>
                </a:moveTo>
                <a:cubicBezTo>
                  <a:pt x="18955" y="7012"/>
                  <a:pt x="5280" y="17650"/>
                  <a:pt x="958" y="31278"/>
                </a:cubicBezTo>
                <a:cubicBezTo>
                  <a:pt x="-3364" y="44906"/>
                  <a:pt x="7962" y="68677"/>
                  <a:pt x="14295" y="81766"/>
                </a:cubicBezTo>
                <a:cubicBezTo>
                  <a:pt x="20628" y="94855"/>
                  <a:pt x="30074" y="99998"/>
                  <a:pt x="38956" y="109815"/>
                </a:cubicBezTo>
                <a:cubicBezTo>
                  <a:pt x="47838" y="119632"/>
                  <a:pt x="60012" y="128514"/>
                  <a:pt x="67589" y="140669"/>
                </a:cubicBezTo>
                <a:cubicBezTo>
                  <a:pt x="75166" y="152824"/>
                  <a:pt x="78808" y="169186"/>
                  <a:pt x="84418" y="182743"/>
                </a:cubicBezTo>
                <a:cubicBezTo>
                  <a:pt x="90028" y="196300"/>
                  <a:pt x="96572" y="209390"/>
                  <a:pt x="101247" y="222012"/>
                </a:cubicBezTo>
                <a:cubicBezTo>
                  <a:pt x="105922" y="234634"/>
                  <a:pt x="108260" y="247723"/>
                  <a:pt x="112467" y="258475"/>
                </a:cubicBezTo>
                <a:cubicBezTo>
                  <a:pt x="116674" y="269227"/>
                  <a:pt x="124155" y="277175"/>
                  <a:pt x="126492" y="286525"/>
                </a:cubicBezTo>
                <a:cubicBezTo>
                  <a:pt x="128829" y="295875"/>
                  <a:pt x="126492" y="314574"/>
                  <a:pt x="126492" y="314574"/>
                </a:cubicBezTo>
                <a:cubicBezTo>
                  <a:pt x="126492" y="326261"/>
                  <a:pt x="124437" y="344493"/>
                  <a:pt x="126492" y="356647"/>
                </a:cubicBezTo>
                <a:cubicBezTo>
                  <a:pt x="128547" y="368801"/>
                  <a:pt x="131810" y="376749"/>
                  <a:pt x="138822" y="387501"/>
                </a:cubicBezTo>
                <a:cubicBezTo>
                  <a:pt x="145834" y="398253"/>
                  <a:pt x="159400" y="410408"/>
                  <a:pt x="168565" y="421160"/>
                </a:cubicBezTo>
                <a:cubicBezTo>
                  <a:pt x="177730" y="431912"/>
                  <a:pt x="188667" y="440327"/>
                  <a:pt x="193809" y="452014"/>
                </a:cubicBezTo>
                <a:cubicBezTo>
                  <a:pt x="198951" y="463701"/>
                  <a:pt x="201756" y="480063"/>
                  <a:pt x="199419" y="491283"/>
                </a:cubicBezTo>
                <a:cubicBezTo>
                  <a:pt x="197082" y="502503"/>
                  <a:pt x="185395" y="512320"/>
                  <a:pt x="179785" y="519332"/>
                </a:cubicBezTo>
                <a:cubicBezTo>
                  <a:pt x="174175" y="526344"/>
                  <a:pt x="169032" y="525409"/>
                  <a:pt x="165760" y="533356"/>
                </a:cubicBezTo>
                <a:cubicBezTo>
                  <a:pt x="162488" y="541303"/>
                  <a:pt x="160963" y="554860"/>
                  <a:pt x="160151" y="567015"/>
                </a:cubicBezTo>
                <a:cubicBezTo>
                  <a:pt x="159340" y="579170"/>
                  <a:pt x="157840" y="595999"/>
                  <a:pt x="160891" y="606284"/>
                </a:cubicBezTo>
                <a:cubicBezTo>
                  <a:pt x="163942" y="616569"/>
                  <a:pt x="170636" y="619373"/>
                  <a:pt x="178460" y="628723"/>
                </a:cubicBezTo>
                <a:cubicBezTo>
                  <a:pt x="186284" y="638073"/>
                  <a:pt x="196394" y="651630"/>
                  <a:pt x="207834" y="662382"/>
                </a:cubicBezTo>
                <a:cubicBezTo>
                  <a:pt x="219274" y="673134"/>
                  <a:pt x="239623" y="684821"/>
                  <a:pt x="247103" y="693236"/>
                </a:cubicBezTo>
                <a:cubicBezTo>
                  <a:pt x="254583" y="701651"/>
                  <a:pt x="249907" y="705391"/>
                  <a:pt x="252712" y="712871"/>
                </a:cubicBezTo>
                <a:cubicBezTo>
                  <a:pt x="255517" y="720351"/>
                  <a:pt x="259725" y="730168"/>
                  <a:pt x="263932" y="738115"/>
                </a:cubicBezTo>
                <a:cubicBezTo>
                  <a:pt x="268139" y="746062"/>
                  <a:pt x="274217" y="754010"/>
                  <a:pt x="277957" y="760554"/>
                </a:cubicBezTo>
                <a:cubicBezTo>
                  <a:pt x="281697" y="767098"/>
                  <a:pt x="284034" y="767566"/>
                  <a:pt x="286371" y="777383"/>
                </a:cubicBezTo>
                <a:cubicBezTo>
                  <a:pt x="288708" y="787200"/>
                  <a:pt x="290111" y="802160"/>
                  <a:pt x="291981" y="819457"/>
                </a:cubicBezTo>
                <a:cubicBezTo>
                  <a:pt x="293851" y="836754"/>
                  <a:pt x="297124" y="865271"/>
                  <a:pt x="297591" y="881165"/>
                </a:cubicBezTo>
                <a:cubicBezTo>
                  <a:pt x="298058" y="897059"/>
                  <a:pt x="293384" y="905474"/>
                  <a:pt x="294786" y="914824"/>
                </a:cubicBezTo>
                <a:cubicBezTo>
                  <a:pt x="296188" y="924174"/>
                  <a:pt x="308343" y="927446"/>
                  <a:pt x="306006" y="937263"/>
                </a:cubicBezTo>
                <a:cubicBezTo>
                  <a:pt x="303669" y="947080"/>
                  <a:pt x="288242" y="962507"/>
                  <a:pt x="280762" y="973727"/>
                </a:cubicBezTo>
                <a:cubicBezTo>
                  <a:pt x="273282" y="984947"/>
                  <a:pt x="262997" y="996166"/>
                  <a:pt x="261127" y="1004581"/>
                </a:cubicBezTo>
                <a:cubicBezTo>
                  <a:pt x="259257" y="1012996"/>
                  <a:pt x="262530" y="1010191"/>
                  <a:pt x="269542" y="1024215"/>
                </a:cubicBezTo>
                <a:cubicBezTo>
                  <a:pt x="276554" y="1038240"/>
                  <a:pt x="293851" y="1071899"/>
                  <a:pt x="303201" y="1088728"/>
                </a:cubicBezTo>
                <a:cubicBezTo>
                  <a:pt x="312551" y="1105557"/>
                  <a:pt x="320965" y="1113972"/>
                  <a:pt x="325640" y="1125192"/>
                </a:cubicBezTo>
                <a:cubicBezTo>
                  <a:pt x="330315" y="1136412"/>
                  <a:pt x="328913" y="1147164"/>
                  <a:pt x="331250" y="1156046"/>
                </a:cubicBezTo>
                <a:cubicBezTo>
                  <a:pt x="333587" y="1164928"/>
                  <a:pt x="336626" y="1171706"/>
                  <a:pt x="339665" y="1178485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7317551" y="3169820"/>
            <a:ext cx="472388" cy="33665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2388" h="336654">
                <a:moveTo>
                  <a:pt x="443629" y="0"/>
                </a:moveTo>
                <a:cubicBezTo>
                  <a:pt x="454148" y="23374"/>
                  <a:pt x="464667" y="46749"/>
                  <a:pt x="468874" y="64513"/>
                </a:cubicBezTo>
                <a:cubicBezTo>
                  <a:pt x="473081" y="82277"/>
                  <a:pt x="474016" y="93030"/>
                  <a:pt x="468874" y="106587"/>
                </a:cubicBezTo>
                <a:cubicBezTo>
                  <a:pt x="463732" y="120144"/>
                  <a:pt x="446902" y="132298"/>
                  <a:pt x="438020" y="145855"/>
                </a:cubicBezTo>
                <a:cubicBezTo>
                  <a:pt x="429138" y="159412"/>
                  <a:pt x="422592" y="176242"/>
                  <a:pt x="415580" y="187929"/>
                </a:cubicBezTo>
                <a:cubicBezTo>
                  <a:pt x="408568" y="199616"/>
                  <a:pt x="404361" y="209433"/>
                  <a:pt x="395946" y="215978"/>
                </a:cubicBezTo>
                <a:cubicBezTo>
                  <a:pt x="387531" y="222523"/>
                  <a:pt x="371169" y="222991"/>
                  <a:pt x="365092" y="227198"/>
                </a:cubicBezTo>
                <a:cubicBezTo>
                  <a:pt x="359015" y="231405"/>
                  <a:pt x="363222" y="236080"/>
                  <a:pt x="359482" y="241222"/>
                </a:cubicBezTo>
                <a:cubicBezTo>
                  <a:pt x="355742" y="246364"/>
                  <a:pt x="347795" y="253377"/>
                  <a:pt x="342653" y="258052"/>
                </a:cubicBezTo>
                <a:cubicBezTo>
                  <a:pt x="337511" y="262727"/>
                  <a:pt x="328628" y="269271"/>
                  <a:pt x="328628" y="269271"/>
                </a:cubicBezTo>
                <a:cubicBezTo>
                  <a:pt x="324421" y="272076"/>
                  <a:pt x="325356" y="272076"/>
                  <a:pt x="317409" y="274881"/>
                </a:cubicBezTo>
                <a:cubicBezTo>
                  <a:pt x="309462" y="277686"/>
                  <a:pt x="288425" y="282361"/>
                  <a:pt x="280945" y="286101"/>
                </a:cubicBezTo>
                <a:cubicBezTo>
                  <a:pt x="273465" y="289841"/>
                  <a:pt x="279075" y="291243"/>
                  <a:pt x="272530" y="297320"/>
                </a:cubicBezTo>
                <a:cubicBezTo>
                  <a:pt x="265985" y="303397"/>
                  <a:pt x="252896" y="316020"/>
                  <a:pt x="241676" y="322565"/>
                </a:cubicBezTo>
                <a:cubicBezTo>
                  <a:pt x="230456" y="329110"/>
                  <a:pt x="218769" y="335654"/>
                  <a:pt x="205212" y="336589"/>
                </a:cubicBezTo>
                <a:cubicBezTo>
                  <a:pt x="191655" y="337524"/>
                  <a:pt x="160334" y="328174"/>
                  <a:pt x="160334" y="328174"/>
                </a:cubicBezTo>
                <a:lnTo>
                  <a:pt x="129480" y="322565"/>
                </a:lnTo>
                <a:cubicBezTo>
                  <a:pt x="118260" y="320695"/>
                  <a:pt x="101431" y="318357"/>
                  <a:pt x="93016" y="316955"/>
                </a:cubicBezTo>
                <a:cubicBezTo>
                  <a:pt x="84601" y="315553"/>
                  <a:pt x="85536" y="316020"/>
                  <a:pt x="78991" y="314150"/>
                </a:cubicBezTo>
                <a:cubicBezTo>
                  <a:pt x="72446" y="312280"/>
                  <a:pt x="61227" y="309475"/>
                  <a:pt x="53747" y="305735"/>
                </a:cubicBezTo>
                <a:cubicBezTo>
                  <a:pt x="46267" y="301995"/>
                  <a:pt x="40190" y="295451"/>
                  <a:pt x="34113" y="291711"/>
                </a:cubicBezTo>
                <a:cubicBezTo>
                  <a:pt x="28036" y="287971"/>
                  <a:pt x="17283" y="283296"/>
                  <a:pt x="17283" y="283296"/>
                </a:cubicBezTo>
                <a:cubicBezTo>
                  <a:pt x="13543" y="282361"/>
                  <a:pt x="14479" y="282829"/>
                  <a:pt x="11674" y="286101"/>
                </a:cubicBezTo>
                <a:cubicBezTo>
                  <a:pt x="8869" y="289373"/>
                  <a:pt x="1856" y="297320"/>
                  <a:pt x="454" y="302930"/>
                </a:cubicBezTo>
                <a:cubicBezTo>
                  <a:pt x="-949" y="308540"/>
                  <a:pt x="1155" y="314150"/>
                  <a:pt x="3259" y="319760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7455445" y="134072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6159578" y="1850720"/>
            <a:ext cx="1253794" cy="292230"/>
          </a:xfrm>
          <a:custGeom>
            <a:avLst/>
            <a:gdLst>
              <a:gd name="connsiteX0" fmla="*/ 1253794 w 1253794"/>
              <a:gd name="connsiteY0" fmla="*/ 73447 h 292230"/>
              <a:gd name="connsiteX1" fmla="*/ 1194891 w 1253794"/>
              <a:gd name="connsiteY1" fmla="*/ 112716 h 292230"/>
              <a:gd name="connsiteX2" fmla="*/ 1147207 w 1253794"/>
              <a:gd name="connsiteY2" fmla="*/ 93081 h 292230"/>
              <a:gd name="connsiteX3" fmla="*/ 1113548 w 1253794"/>
              <a:gd name="connsiteY3" fmla="*/ 84667 h 292230"/>
              <a:gd name="connsiteX4" fmla="*/ 1065865 w 1253794"/>
              <a:gd name="connsiteY4" fmla="*/ 81862 h 292230"/>
              <a:gd name="connsiteX5" fmla="*/ 1040621 w 1253794"/>
              <a:gd name="connsiteY5" fmla="*/ 70642 h 292230"/>
              <a:gd name="connsiteX6" fmla="*/ 1023791 w 1253794"/>
              <a:gd name="connsiteY6" fmla="*/ 53813 h 292230"/>
              <a:gd name="connsiteX7" fmla="*/ 1004157 w 1253794"/>
              <a:gd name="connsiteY7" fmla="*/ 34178 h 292230"/>
              <a:gd name="connsiteX8" fmla="*/ 976108 w 1253794"/>
              <a:gd name="connsiteY8" fmla="*/ 17349 h 292230"/>
              <a:gd name="connsiteX9" fmla="*/ 953669 w 1253794"/>
              <a:gd name="connsiteY9" fmla="*/ 25763 h 292230"/>
              <a:gd name="connsiteX10" fmla="*/ 934034 w 1253794"/>
              <a:gd name="connsiteY10" fmla="*/ 36983 h 292230"/>
              <a:gd name="connsiteX11" fmla="*/ 920010 w 1253794"/>
              <a:gd name="connsiteY11" fmla="*/ 51008 h 292230"/>
              <a:gd name="connsiteX12" fmla="*/ 894766 w 1253794"/>
              <a:gd name="connsiteY12" fmla="*/ 59422 h 292230"/>
              <a:gd name="connsiteX13" fmla="*/ 855497 w 1253794"/>
              <a:gd name="connsiteY13" fmla="*/ 42593 h 292230"/>
              <a:gd name="connsiteX14" fmla="*/ 799399 w 1253794"/>
              <a:gd name="connsiteY14" fmla="*/ 22959 h 292230"/>
              <a:gd name="connsiteX15" fmla="*/ 743301 w 1253794"/>
              <a:gd name="connsiteY15" fmla="*/ 3324 h 292230"/>
              <a:gd name="connsiteX16" fmla="*/ 701227 w 1253794"/>
              <a:gd name="connsiteY16" fmla="*/ 519 h 292230"/>
              <a:gd name="connsiteX17" fmla="*/ 650739 w 1253794"/>
              <a:gd name="connsiteY17" fmla="*/ 8934 h 292230"/>
              <a:gd name="connsiteX18" fmla="*/ 611470 w 1253794"/>
              <a:gd name="connsiteY18" fmla="*/ 11739 h 292230"/>
              <a:gd name="connsiteX19" fmla="*/ 560982 w 1253794"/>
              <a:gd name="connsiteY19" fmla="*/ 22959 h 292230"/>
              <a:gd name="connsiteX20" fmla="*/ 510493 w 1253794"/>
              <a:gd name="connsiteY20" fmla="*/ 48203 h 292230"/>
              <a:gd name="connsiteX21" fmla="*/ 476834 w 1253794"/>
              <a:gd name="connsiteY21" fmla="*/ 62227 h 292230"/>
              <a:gd name="connsiteX22" fmla="*/ 409516 w 1253794"/>
              <a:gd name="connsiteY22" fmla="*/ 129545 h 292230"/>
              <a:gd name="connsiteX23" fmla="*/ 345004 w 1253794"/>
              <a:gd name="connsiteY23" fmla="*/ 180033 h 292230"/>
              <a:gd name="connsiteX24" fmla="*/ 269271 w 1253794"/>
              <a:gd name="connsiteY24" fmla="*/ 219302 h 292230"/>
              <a:gd name="connsiteX25" fmla="*/ 182319 w 1253794"/>
              <a:gd name="connsiteY25" fmla="*/ 247351 h 292230"/>
              <a:gd name="connsiteX26" fmla="*/ 106586 w 1253794"/>
              <a:gd name="connsiteY26" fmla="*/ 278205 h 292230"/>
              <a:gd name="connsiteX27" fmla="*/ 56098 w 1253794"/>
              <a:gd name="connsiteY27" fmla="*/ 286620 h 292230"/>
              <a:gd name="connsiteX28" fmla="*/ 0 w 1253794"/>
              <a:gd name="connsiteY28" fmla="*/ 292230 h 29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53794" h="292230">
                <a:moveTo>
                  <a:pt x="1253794" y="73447"/>
                </a:moveTo>
                <a:cubicBezTo>
                  <a:pt x="1233224" y="91445"/>
                  <a:pt x="1212655" y="109444"/>
                  <a:pt x="1194891" y="112716"/>
                </a:cubicBezTo>
                <a:cubicBezTo>
                  <a:pt x="1177126" y="115988"/>
                  <a:pt x="1160764" y="97756"/>
                  <a:pt x="1147207" y="93081"/>
                </a:cubicBezTo>
                <a:cubicBezTo>
                  <a:pt x="1133650" y="88406"/>
                  <a:pt x="1127105" y="86537"/>
                  <a:pt x="1113548" y="84667"/>
                </a:cubicBezTo>
                <a:cubicBezTo>
                  <a:pt x="1099991" y="82797"/>
                  <a:pt x="1078019" y="84200"/>
                  <a:pt x="1065865" y="81862"/>
                </a:cubicBezTo>
                <a:cubicBezTo>
                  <a:pt x="1053710" y="79525"/>
                  <a:pt x="1047633" y="75317"/>
                  <a:pt x="1040621" y="70642"/>
                </a:cubicBezTo>
                <a:cubicBezTo>
                  <a:pt x="1033609" y="65967"/>
                  <a:pt x="1023791" y="53813"/>
                  <a:pt x="1023791" y="53813"/>
                </a:cubicBezTo>
                <a:cubicBezTo>
                  <a:pt x="1017714" y="47736"/>
                  <a:pt x="1012104" y="40255"/>
                  <a:pt x="1004157" y="34178"/>
                </a:cubicBezTo>
                <a:cubicBezTo>
                  <a:pt x="996210" y="28101"/>
                  <a:pt x="984523" y="18751"/>
                  <a:pt x="976108" y="17349"/>
                </a:cubicBezTo>
                <a:cubicBezTo>
                  <a:pt x="967693" y="15947"/>
                  <a:pt x="960681" y="22491"/>
                  <a:pt x="953669" y="25763"/>
                </a:cubicBezTo>
                <a:cubicBezTo>
                  <a:pt x="946657" y="29035"/>
                  <a:pt x="939644" y="32776"/>
                  <a:pt x="934034" y="36983"/>
                </a:cubicBezTo>
                <a:cubicBezTo>
                  <a:pt x="928424" y="41190"/>
                  <a:pt x="926554" y="47268"/>
                  <a:pt x="920010" y="51008"/>
                </a:cubicBezTo>
                <a:cubicBezTo>
                  <a:pt x="913466" y="54748"/>
                  <a:pt x="905518" y="60824"/>
                  <a:pt x="894766" y="59422"/>
                </a:cubicBezTo>
                <a:cubicBezTo>
                  <a:pt x="884014" y="58019"/>
                  <a:pt x="871391" y="48670"/>
                  <a:pt x="855497" y="42593"/>
                </a:cubicBezTo>
                <a:cubicBezTo>
                  <a:pt x="839602" y="36516"/>
                  <a:pt x="799399" y="22959"/>
                  <a:pt x="799399" y="22959"/>
                </a:cubicBezTo>
                <a:cubicBezTo>
                  <a:pt x="780700" y="16414"/>
                  <a:pt x="759663" y="7064"/>
                  <a:pt x="743301" y="3324"/>
                </a:cubicBezTo>
                <a:cubicBezTo>
                  <a:pt x="726939" y="-416"/>
                  <a:pt x="716654" y="-416"/>
                  <a:pt x="701227" y="519"/>
                </a:cubicBezTo>
                <a:cubicBezTo>
                  <a:pt x="685800" y="1454"/>
                  <a:pt x="665698" y="7064"/>
                  <a:pt x="650739" y="8934"/>
                </a:cubicBezTo>
                <a:cubicBezTo>
                  <a:pt x="635779" y="10804"/>
                  <a:pt x="626429" y="9402"/>
                  <a:pt x="611470" y="11739"/>
                </a:cubicBezTo>
                <a:cubicBezTo>
                  <a:pt x="596511" y="14076"/>
                  <a:pt x="577812" y="16882"/>
                  <a:pt x="560982" y="22959"/>
                </a:cubicBezTo>
                <a:cubicBezTo>
                  <a:pt x="544152" y="29036"/>
                  <a:pt x="524518" y="41658"/>
                  <a:pt x="510493" y="48203"/>
                </a:cubicBezTo>
                <a:cubicBezTo>
                  <a:pt x="496468" y="54748"/>
                  <a:pt x="493663" y="48670"/>
                  <a:pt x="476834" y="62227"/>
                </a:cubicBezTo>
                <a:cubicBezTo>
                  <a:pt x="460004" y="75784"/>
                  <a:pt x="431488" y="109911"/>
                  <a:pt x="409516" y="129545"/>
                </a:cubicBezTo>
                <a:cubicBezTo>
                  <a:pt x="387544" y="149179"/>
                  <a:pt x="368378" y="165074"/>
                  <a:pt x="345004" y="180033"/>
                </a:cubicBezTo>
                <a:cubicBezTo>
                  <a:pt x="321630" y="194993"/>
                  <a:pt x="296385" y="208082"/>
                  <a:pt x="269271" y="219302"/>
                </a:cubicBezTo>
                <a:cubicBezTo>
                  <a:pt x="242157" y="230522"/>
                  <a:pt x="209433" y="237534"/>
                  <a:pt x="182319" y="247351"/>
                </a:cubicBezTo>
                <a:cubicBezTo>
                  <a:pt x="155205" y="257168"/>
                  <a:pt x="127623" y="271660"/>
                  <a:pt x="106586" y="278205"/>
                </a:cubicBezTo>
                <a:cubicBezTo>
                  <a:pt x="85549" y="284750"/>
                  <a:pt x="73862" y="284282"/>
                  <a:pt x="56098" y="286620"/>
                </a:cubicBezTo>
                <a:cubicBezTo>
                  <a:pt x="38334" y="288958"/>
                  <a:pt x="19167" y="290594"/>
                  <a:pt x="0" y="292230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7467595" y="135287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6127298" y="2168194"/>
            <a:ext cx="1168348" cy="1279038"/>
          </a:xfrm>
          <a:custGeom>
            <a:avLst/>
            <a:gdLst>
              <a:gd name="connsiteX0" fmla="*/ 23865 w 1168348"/>
              <a:gd name="connsiteY0" fmla="*/ 0 h 1279038"/>
              <a:gd name="connsiteX1" fmla="*/ 7036 w 1168348"/>
              <a:gd name="connsiteY1" fmla="*/ 92562 h 1279038"/>
              <a:gd name="connsiteX2" fmla="*/ 1426 w 1168348"/>
              <a:gd name="connsiteY2" fmla="*/ 129026 h 1279038"/>
              <a:gd name="connsiteX3" fmla="*/ 32280 w 1168348"/>
              <a:gd name="connsiteY3" fmla="*/ 185124 h 1279038"/>
              <a:gd name="connsiteX4" fmla="*/ 68744 w 1168348"/>
              <a:gd name="connsiteY4" fmla="*/ 218783 h 1279038"/>
              <a:gd name="connsiteX5" fmla="*/ 96793 w 1168348"/>
              <a:gd name="connsiteY5" fmla="*/ 238417 h 1279038"/>
              <a:gd name="connsiteX6" fmla="*/ 144476 w 1168348"/>
              <a:gd name="connsiteY6" fmla="*/ 288905 h 1279038"/>
              <a:gd name="connsiteX7" fmla="*/ 186550 w 1168348"/>
              <a:gd name="connsiteY7" fmla="*/ 336589 h 1279038"/>
              <a:gd name="connsiteX8" fmla="*/ 206184 w 1168348"/>
              <a:gd name="connsiteY8" fmla="*/ 375858 h 1279038"/>
              <a:gd name="connsiteX9" fmla="*/ 220209 w 1168348"/>
              <a:gd name="connsiteY9" fmla="*/ 406712 h 1279038"/>
              <a:gd name="connsiteX10" fmla="*/ 259477 w 1168348"/>
              <a:gd name="connsiteY10" fmla="*/ 443175 h 1279038"/>
              <a:gd name="connsiteX11" fmla="*/ 321185 w 1168348"/>
              <a:gd name="connsiteY11" fmla="*/ 476834 h 1279038"/>
              <a:gd name="connsiteX12" fmla="*/ 385698 w 1168348"/>
              <a:gd name="connsiteY12" fmla="*/ 502078 h 1279038"/>
              <a:gd name="connsiteX13" fmla="*/ 458626 w 1168348"/>
              <a:gd name="connsiteY13" fmla="*/ 535737 h 1279038"/>
              <a:gd name="connsiteX14" fmla="*/ 497895 w 1168348"/>
              <a:gd name="connsiteY14" fmla="*/ 549762 h 1279038"/>
              <a:gd name="connsiteX15" fmla="*/ 548383 w 1168348"/>
              <a:gd name="connsiteY15" fmla="*/ 572201 h 1279038"/>
              <a:gd name="connsiteX16" fmla="*/ 590457 w 1168348"/>
              <a:gd name="connsiteY16" fmla="*/ 608665 h 1279038"/>
              <a:gd name="connsiteX17" fmla="*/ 635335 w 1168348"/>
              <a:gd name="connsiteY17" fmla="*/ 642324 h 1279038"/>
              <a:gd name="connsiteX18" fmla="*/ 694238 w 1168348"/>
              <a:gd name="connsiteY18" fmla="*/ 667568 h 1279038"/>
              <a:gd name="connsiteX19" fmla="*/ 725092 w 1168348"/>
              <a:gd name="connsiteY19" fmla="*/ 720861 h 1279038"/>
              <a:gd name="connsiteX20" fmla="*/ 727897 w 1168348"/>
              <a:gd name="connsiteY20" fmla="*/ 788179 h 1279038"/>
              <a:gd name="connsiteX21" fmla="*/ 741922 w 1168348"/>
              <a:gd name="connsiteY21" fmla="*/ 861107 h 1279038"/>
              <a:gd name="connsiteX22" fmla="*/ 769971 w 1168348"/>
              <a:gd name="connsiteY22" fmla="*/ 905985 h 1279038"/>
              <a:gd name="connsiteX23" fmla="*/ 812044 w 1168348"/>
              <a:gd name="connsiteY23" fmla="*/ 939644 h 1279038"/>
              <a:gd name="connsiteX24" fmla="*/ 862533 w 1168348"/>
              <a:gd name="connsiteY24" fmla="*/ 967693 h 1279038"/>
              <a:gd name="connsiteX25" fmla="*/ 932655 w 1168348"/>
              <a:gd name="connsiteY25" fmla="*/ 984523 h 1279038"/>
              <a:gd name="connsiteX26" fmla="*/ 971924 w 1168348"/>
              <a:gd name="connsiteY26" fmla="*/ 1012572 h 1279038"/>
              <a:gd name="connsiteX27" fmla="*/ 1011193 w 1168348"/>
              <a:gd name="connsiteY27" fmla="*/ 1032206 h 1279038"/>
              <a:gd name="connsiteX28" fmla="*/ 1030827 w 1168348"/>
              <a:gd name="connsiteY28" fmla="*/ 1060255 h 1279038"/>
              <a:gd name="connsiteX29" fmla="*/ 1053266 w 1168348"/>
              <a:gd name="connsiteY29" fmla="*/ 1085499 h 1279038"/>
              <a:gd name="connsiteX30" fmla="*/ 1081315 w 1168348"/>
              <a:gd name="connsiteY30" fmla="*/ 1099524 h 1279038"/>
              <a:gd name="connsiteX31" fmla="*/ 1103755 w 1168348"/>
              <a:gd name="connsiteY31" fmla="*/ 1121963 h 1279038"/>
              <a:gd name="connsiteX32" fmla="*/ 1140219 w 1168348"/>
              <a:gd name="connsiteY32" fmla="*/ 1141597 h 1279038"/>
              <a:gd name="connsiteX33" fmla="*/ 1162658 w 1168348"/>
              <a:gd name="connsiteY33" fmla="*/ 1208915 h 1279038"/>
              <a:gd name="connsiteX34" fmla="*/ 1168268 w 1168348"/>
              <a:gd name="connsiteY34" fmla="*/ 1250989 h 1279038"/>
              <a:gd name="connsiteX35" fmla="*/ 1165463 w 1168348"/>
              <a:gd name="connsiteY35" fmla="*/ 1279038 h 127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68348" h="1279038">
                <a:moveTo>
                  <a:pt x="23865" y="0"/>
                </a:moveTo>
                <a:cubicBezTo>
                  <a:pt x="17320" y="35529"/>
                  <a:pt x="10776" y="71058"/>
                  <a:pt x="7036" y="92562"/>
                </a:cubicBezTo>
                <a:cubicBezTo>
                  <a:pt x="3296" y="114066"/>
                  <a:pt x="-2781" y="113599"/>
                  <a:pt x="1426" y="129026"/>
                </a:cubicBezTo>
                <a:cubicBezTo>
                  <a:pt x="5633" y="144453"/>
                  <a:pt x="21060" y="170165"/>
                  <a:pt x="32280" y="185124"/>
                </a:cubicBezTo>
                <a:cubicBezTo>
                  <a:pt x="43500" y="200083"/>
                  <a:pt x="57992" y="209901"/>
                  <a:pt x="68744" y="218783"/>
                </a:cubicBezTo>
                <a:cubicBezTo>
                  <a:pt x="79496" y="227665"/>
                  <a:pt x="84171" y="226730"/>
                  <a:pt x="96793" y="238417"/>
                </a:cubicBezTo>
                <a:cubicBezTo>
                  <a:pt x="109415" y="250104"/>
                  <a:pt x="129517" y="272543"/>
                  <a:pt x="144476" y="288905"/>
                </a:cubicBezTo>
                <a:cubicBezTo>
                  <a:pt x="159435" y="305267"/>
                  <a:pt x="176265" y="322097"/>
                  <a:pt x="186550" y="336589"/>
                </a:cubicBezTo>
                <a:cubicBezTo>
                  <a:pt x="196835" y="351081"/>
                  <a:pt x="200574" y="364171"/>
                  <a:pt x="206184" y="375858"/>
                </a:cubicBezTo>
                <a:cubicBezTo>
                  <a:pt x="211794" y="387545"/>
                  <a:pt x="211327" y="395493"/>
                  <a:pt x="220209" y="406712"/>
                </a:cubicBezTo>
                <a:cubicBezTo>
                  <a:pt x="229091" y="417931"/>
                  <a:pt x="242648" y="431488"/>
                  <a:pt x="259477" y="443175"/>
                </a:cubicBezTo>
                <a:cubicBezTo>
                  <a:pt x="276306" y="454862"/>
                  <a:pt x="300148" y="467017"/>
                  <a:pt x="321185" y="476834"/>
                </a:cubicBezTo>
                <a:cubicBezTo>
                  <a:pt x="342222" y="486651"/>
                  <a:pt x="362791" y="492261"/>
                  <a:pt x="385698" y="502078"/>
                </a:cubicBezTo>
                <a:cubicBezTo>
                  <a:pt x="408605" y="511895"/>
                  <a:pt x="439927" y="527790"/>
                  <a:pt x="458626" y="535737"/>
                </a:cubicBezTo>
                <a:cubicBezTo>
                  <a:pt x="477325" y="543684"/>
                  <a:pt x="482936" y="543685"/>
                  <a:pt x="497895" y="549762"/>
                </a:cubicBezTo>
                <a:cubicBezTo>
                  <a:pt x="512855" y="555839"/>
                  <a:pt x="532956" y="562384"/>
                  <a:pt x="548383" y="572201"/>
                </a:cubicBezTo>
                <a:cubicBezTo>
                  <a:pt x="563810" y="582018"/>
                  <a:pt x="575965" y="596978"/>
                  <a:pt x="590457" y="608665"/>
                </a:cubicBezTo>
                <a:cubicBezTo>
                  <a:pt x="604949" y="620352"/>
                  <a:pt x="618038" y="632507"/>
                  <a:pt x="635335" y="642324"/>
                </a:cubicBezTo>
                <a:cubicBezTo>
                  <a:pt x="652632" y="652141"/>
                  <a:pt x="679278" y="654478"/>
                  <a:pt x="694238" y="667568"/>
                </a:cubicBezTo>
                <a:cubicBezTo>
                  <a:pt x="709198" y="680658"/>
                  <a:pt x="719482" y="700759"/>
                  <a:pt x="725092" y="720861"/>
                </a:cubicBezTo>
                <a:cubicBezTo>
                  <a:pt x="730702" y="740963"/>
                  <a:pt x="725092" y="764805"/>
                  <a:pt x="727897" y="788179"/>
                </a:cubicBezTo>
                <a:cubicBezTo>
                  <a:pt x="730702" y="811553"/>
                  <a:pt x="734910" y="841473"/>
                  <a:pt x="741922" y="861107"/>
                </a:cubicBezTo>
                <a:cubicBezTo>
                  <a:pt x="748934" y="880741"/>
                  <a:pt x="758284" y="892896"/>
                  <a:pt x="769971" y="905985"/>
                </a:cubicBezTo>
                <a:cubicBezTo>
                  <a:pt x="781658" y="919075"/>
                  <a:pt x="796617" y="929359"/>
                  <a:pt x="812044" y="939644"/>
                </a:cubicBezTo>
                <a:cubicBezTo>
                  <a:pt x="827471" y="949929"/>
                  <a:pt x="842431" y="960213"/>
                  <a:pt x="862533" y="967693"/>
                </a:cubicBezTo>
                <a:cubicBezTo>
                  <a:pt x="882635" y="975173"/>
                  <a:pt x="914423" y="977043"/>
                  <a:pt x="932655" y="984523"/>
                </a:cubicBezTo>
                <a:cubicBezTo>
                  <a:pt x="950887" y="992003"/>
                  <a:pt x="958834" y="1004625"/>
                  <a:pt x="971924" y="1012572"/>
                </a:cubicBezTo>
                <a:cubicBezTo>
                  <a:pt x="985014" y="1020519"/>
                  <a:pt x="1001376" y="1024259"/>
                  <a:pt x="1011193" y="1032206"/>
                </a:cubicBezTo>
                <a:cubicBezTo>
                  <a:pt x="1021010" y="1040153"/>
                  <a:pt x="1023815" y="1051373"/>
                  <a:pt x="1030827" y="1060255"/>
                </a:cubicBezTo>
                <a:cubicBezTo>
                  <a:pt x="1037839" y="1069137"/>
                  <a:pt x="1044851" y="1078954"/>
                  <a:pt x="1053266" y="1085499"/>
                </a:cubicBezTo>
                <a:cubicBezTo>
                  <a:pt x="1061681" y="1092044"/>
                  <a:pt x="1072900" y="1093447"/>
                  <a:pt x="1081315" y="1099524"/>
                </a:cubicBezTo>
                <a:cubicBezTo>
                  <a:pt x="1089730" y="1105601"/>
                  <a:pt x="1093938" y="1114951"/>
                  <a:pt x="1103755" y="1121963"/>
                </a:cubicBezTo>
                <a:cubicBezTo>
                  <a:pt x="1113572" y="1128975"/>
                  <a:pt x="1130402" y="1127105"/>
                  <a:pt x="1140219" y="1141597"/>
                </a:cubicBezTo>
                <a:cubicBezTo>
                  <a:pt x="1150036" y="1156089"/>
                  <a:pt x="1157983" y="1190683"/>
                  <a:pt x="1162658" y="1208915"/>
                </a:cubicBezTo>
                <a:cubicBezTo>
                  <a:pt x="1167333" y="1227147"/>
                  <a:pt x="1167801" y="1239302"/>
                  <a:pt x="1168268" y="1250989"/>
                </a:cubicBezTo>
                <a:cubicBezTo>
                  <a:pt x="1168735" y="1262676"/>
                  <a:pt x="1167099" y="1270857"/>
                  <a:pt x="1165463" y="1279038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440066" y="1959869"/>
            <a:ext cx="339559" cy="1171341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27652 w 338997"/>
              <a:gd name="connsiteY0" fmla="*/ 0 h 1180866"/>
              <a:gd name="connsiteX1" fmla="*/ 290 w 338997"/>
              <a:gd name="connsiteY1" fmla="*/ 33659 h 1180866"/>
              <a:gd name="connsiteX2" fmla="*/ 13627 w 338997"/>
              <a:gd name="connsiteY2" fmla="*/ 84147 h 1180866"/>
              <a:gd name="connsiteX3" fmla="*/ 19238 w 338997"/>
              <a:gd name="connsiteY3" fmla="*/ 112196 h 1180866"/>
              <a:gd name="connsiteX4" fmla="*/ 66921 w 338997"/>
              <a:gd name="connsiteY4" fmla="*/ 143050 h 1180866"/>
              <a:gd name="connsiteX5" fmla="*/ 83750 w 338997"/>
              <a:gd name="connsiteY5" fmla="*/ 185124 h 1180866"/>
              <a:gd name="connsiteX6" fmla="*/ 100579 w 338997"/>
              <a:gd name="connsiteY6" fmla="*/ 224393 h 1180866"/>
              <a:gd name="connsiteX7" fmla="*/ 111799 w 338997"/>
              <a:gd name="connsiteY7" fmla="*/ 260856 h 1180866"/>
              <a:gd name="connsiteX8" fmla="*/ 125824 w 338997"/>
              <a:gd name="connsiteY8" fmla="*/ 288906 h 1180866"/>
              <a:gd name="connsiteX9" fmla="*/ 125824 w 338997"/>
              <a:gd name="connsiteY9" fmla="*/ 316955 h 1180866"/>
              <a:gd name="connsiteX10" fmla="*/ 125824 w 338997"/>
              <a:gd name="connsiteY10" fmla="*/ 359028 h 1180866"/>
              <a:gd name="connsiteX11" fmla="*/ 128629 w 338997"/>
              <a:gd name="connsiteY11" fmla="*/ 389882 h 1180866"/>
              <a:gd name="connsiteX12" fmla="*/ 167897 w 338997"/>
              <a:gd name="connsiteY12" fmla="*/ 423541 h 1180866"/>
              <a:gd name="connsiteX13" fmla="*/ 193141 w 338997"/>
              <a:gd name="connsiteY13" fmla="*/ 454395 h 1180866"/>
              <a:gd name="connsiteX14" fmla="*/ 198751 w 338997"/>
              <a:gd name="connsiteY14" fmla="*/ 493664 h 1180866"/>
              <a:gd name="connsiteX15" fmla="*/ 179117 w 338997"/>
              <a:gd name="connsiteY15" fmla="*/ 521713 h 1180866"/>
              <a:gd name="connsiteX16" fmla="*/ 165092 w 338997"/>
              <a:gd name="connsiteY16" fmla="*/ 535737 h 1180866"/>
              <a:gd name="connsiteX17" fmla="*/ 159483 w 338997"/>
              <a:gd name="connsiteY17" fmla="*/ 569396 h 1180866"/>
              <a:gd name="connsiteX18" fmla="*/ 153873 w 338997"/>
              <a:gd name="connsiteY18" fmla="*/ 608665 h 1180866"/>
              <a:gd name="connsiteX19" fmla="*/ 165092 w 338997"/>
              <a:gd name="connsiteY19" fmla="*/ 631104 h 1180866"/>
              <a:gd name="connsiteX20" fmla="*/ 207166 w 338997"/>
              <a:gd name="connsiteY20" fmla="*/ 664763 h 1180866"/>
              <a:gd name="connsiteX21" fmla="*/ 246435 w 338997"/>
              <a:gd name="connsiteY21" fmla="*/ 695617 h 1180866"/>
              <a:gd name="connsiteX22" fmla="*/ 252044 w 338997"/>
              <a:gd name="connsiteY22" fmla="*/ 715252 h 1180866"/>
              <a:gd name="connsiteX23" fmla="*/ 263264 w 338997"/>
              <a:gd name="connsiteY23" fmla="*/ 740496 h 1180866"/>
              <a:gd name="connsiteX24" fmla="*/ 277289 w 338997"/>
              <a:gd name="connsiteY24" fmla="*/ 762935 h 1180866"/>
              <a:gd name="connsiteX25" fmla="*/ 285703 w 338997"/>
              <a:gd name="connsiteY25" fmla="*/ 779764 h 1180866"/>
              <a:gd name="connsiteX26" fmla="*/ 291313 w 338997"/>
              <a:gd name="connsiteY26" fmla="*/ 821838 h 1180866"/>
              <a:gd name="connsiteX27" fmla="*/ 296923 w 338997"/>
              <a:gd name="connsiteY27" fmla="*/ 883546 h 1180866"/>
              <a:gd name="connsiteX28" fmla="*/ 294118 w 338997"/>
              <a:gd name="connsiteY28" fmla="*/ 917205 h 1180866"/>
              <a:gd name="connsiteX29" fmla="*/ 305338 w 338997"/>
              <a:gd name="connsiteY29" fmla="*/ 939644 h 1180866"/>
              <a:gd name="connsiteX30" fmla="*/ 280094 w 338997"/>
              <a:gd name="connsiteY30" fmla="*/ 976108 h 1180866"/>
              <a:gd name="connsiteX31" fmla="*/ 260459 w 338997"/>
              <a:gd name="connsiteY31" fmla="*/ 1006962 h 1180866"/>
              <a:gd name="connsiteX32" fmla="*/ 268874 w 338997"/>
              <a:gd name="connsiteY32" fmla="*/ 1026596 h 1180866"/>
              <a:gd name="connsiteX33" fmla="*/ 302533 w 338997"/>
              <a:gd name="connsiteY33" fmla="*/ 1091109 h 1180866"/>
              <a:gd name="connsiteX34" fmla="*/ 324972 w 338997"/>
              <a:gd name="connsiteY34" fmla="*/ 1127573 h 1180866"/>
              <a:gd name="connsiteX35" fmla="*/ 330582 w 338997"/>
              <a:gd name="connsiteY35" fmla="*/ 1158427 h 1180866"/>
              <a:gd name="connsiteX36" fmla="*/ 338997 w 338997"/>
              <a:gd name="connsiteY36" fmla="*/ 1180866 h 1180866"/>
              <a:gd name="connsiteX0" fmla="*/ 35081 w 339282"/>
              <a:gd name="connsiteY0" fmla="*/ 0 h 1171341"/>
              <a:gd name="connsiteX1" fmla="*/ 575 w 339282"/>
              <a:gd name="connsiteY1" fmla="*/ 24134 h 1171341"/>
              <a:gd name="connsiteX2" fmla="*/ 13912 w 339282"/>
              <a:gd name="connsiteY2" fmla="*/ 74622 h 1171341"/>
              <a:gd name="connsiteX3" fmla="*/ 19523 w 339282"/>
              <a:gd name="connsiteY3" fmla="*/ 102671 h 1171341"/>
              <a:gd name="connsiteX4" fmla="*/ 67206 w 339282"/>
              <a:gd name="connsiteY4" fmla="*/ 133525 h 1171341"/>
              <a:gd name="connsiteX5" fmla="*/ 84035 w 339282"/>
              <a:gd name="connsiteY5" fmla="*/ 175599 h 1171341"/>
              <a:gd name="connsiteX6" fmla="*/ 100864 w 339282"/>
              <a:gd name="connsiteY6" fmla="*/ 214868 h 1171341"/>
              <a:gd name="connsiteX7" fmla="*/ 112084 w 339282"/>
              <a:gd name="connsiteY7" fmla="*/ 251331 h 1171341"/>
              <a:gd name="connsiteX8" fmla="*/ 126109 w 339282"/>
              <a:gd name="connsiteY8" fmla="*/ 279381 h 1171341"/>
              <a:gd name="connsiteX9" fmla="*/ 126109 w 339282"/>
              <a:gd name="connsiteY9" fmla="*/ 307430 h 1171341"/>
              <a:gd name="connsiteX10" fmla="*/ 126109 w 339282"/>
              <a:gd name="connsiteY10" fmla="*/ 349503 h 1171341"/>
              <a:gd name="connsiteX11" fmla="*/ 128914 w 339282"/>
              <a:gd name="connsiteY11" fmla="*/ 380357 h 1171341"/>
              <a:gd name="connsiteX12" fmla="*/ 168182 w 339282"/>
              <a:gd name="connsiteY12" fmla="*/ 414016 h 1171341"/>
              <a:gd name="connsiteX13" fmla="*/ 193426 w 339282"/>
              <a:gd name="connsiteY13" fmla="*/ 444870 h 1171341"/>
              <a:gd name="connsiteX14" fmla="*/ 199036 w 339282"/>
              <a:gd name="connsiteY14" fmla="*/ 484139 h 1171341"/>
              <a:gd name="connsiteX15" fmla="*/ 179402 w 339282"/>
              <a:gd name="connsiteY15" fmla="*/ 512188 h 1171341"/>
              <a:gd name="connsiteX16" fmla="*/ 165377 w 339282"/>
              <a:gd name="connsiteY16" fmla="*/ 526212 h 1171341"/>
              <a:gd name="connsiteX17" fmla="*/ 159768 w 339282"/>
              <a:gd name="connsiteY17" fmla="*/ 559871 h 1171341"/>
              <a:gd name="connsiteX18" fmla="*/ 154158 w 339282"/>
              <a:gd name="connsiteY18" fmla="*/ 599140 h 1171341"/>
              <a:gd name="connsiteX19" fmla="*/ 165377 w 339282"/>
              <a:gd name="connsiteY19" fmla="*/ 621579 h 1171341"/>
              <a:gd name="connsiteX20" fmla="*/ 207451 w 339282"/>
              <a:gd name="connsiteY20" fmla="*/ 655238 h 1171341"/>
              <a:gd name="connsiteX21" fmla="*/ 246720 w 339282"/>
              <a:gd name="connsiteY21" fmla="*/ 686092 h 1171341"/>
              <a:gd name="connsiteX22" fmla="*/ 252329 w 339282"/>
              <a:gd name="connsiteY22" fmla="*/ 705727 h 1171341"/>
              <a:gd name="connsiteX23" fmla="*/ 263549 w 339282"/>
              <a:gd name="connsiteY23" fmla="*/ 730971 h 1171341"/>
              <a:gd name="connsiteX24" fmla="*/ 277574 w 339282"/>
              <a:gd name="connsiteY24" fmla="*/ 753410 h 1171341"/>
              <a:gd name="connsiteX25" fmla="*/ 285988 w 339282"/>
              <a:gd name="connsiteY25" fmla="*/ 770239 h 1171341"/>
              <a:gd name="connsiteX26" fmla="*/ 291598 w 339282"/>
              <a:gd name="connsiteY26" fmla="*/ 812313 h 1171341"/>
              <a:gd name="connsiteX27" fmla="*/ 297208 w 339282"/>
              <a:gd name="connsiteY27" fmla="*/ 874021 h 1171341"/>
              <a:gd name="connsiteX28" fmla="*/ 294403 w 339282"/>
              <a:gd name="connsiteY28" fmla="*/ 907680 h 1171341"/>
              <a:gd name="connsiteX29" fmla="*/ 305623 w 339282"/>
              <a:gd name="connsiteY29" fmla="*/ 930119 h 1171341"/>
              <a:gd name="connsiteX30" fmla="*/ 280379 w 339282"/>
              <a:gd name="connsiteY30" fmla="*/ 966583 h 1171341"/>
              <a:gd name="connsiteX31" fmla="*/ 260744 w 339282"/>
              <a:gd name="connsiteY31" fmla="*/ 997437 h 1171341"/>
              <a:gd name="connsiteX32" fmla="*/ 269159 w 339282"/>
              <a:gd name="connsiteY32" fmla="*/ 1017071 h 1171341"/>
              <a:gd name="connsiteX33" fmla="*/ 302818 w 339282"/>
              <a:gd name="connsiteY33" fmla="*/ 1081584 h 1171341"/>
              <a:gd name="connsiteX34" fmla="*/ 325257 w 339282"/>
              <a:gd name="connsiteY34" fmla="*/ 1118048 h 1171341"/>
              <a:gd name="connsiteX35" fmla="*/ 330867 w 339282"/>
              <a:gd name="connsiteY35" fmla="*/ 1148902 h 1171341"/>
              <a:gd name="connsiteX36" fmla="*/ 339282 w 339282"/>
              <a:gd name="connsiteY36" fmla="*/ 1171341 h 1171341"/>
              <a:gd name="connsiteX0" fmla="*/ 37572 w 339391"/>
              <a:gd name="connsiteY0" fmla="*/ 0 h 1171341"/>
              <a:gd name="connsiteX1" fmla="*/ 684 w 339391"/>
              <a:gd name="connsiteY1" fmla="*/ 24134 h 1171341"/>
              <a:gd name="connsiteX2" fmla="*/ 14021 w 339391"/>
              <a:gd name="connsiteY2" fmla="*/ 74622 h 1171341"/>
              <a:gd name="connsiteX3" fmla="*/ 19632 w 339391"/>
              <a:gd name="connsiteY3" fmla="*/ 102671 h 1171341"/>
              <a:gd name="connsiteX4" fmla="*/ 67315 w 339391"/>
              <a:gd name="connsiteY4" fmla="*/ 133525 h 1171341"/>
              <a:gd name="connsiteX5" fmla="*/ 84144 w 339391"/>
              <a:gd name="connsiteY5" fmla="*/ 175599 h 1171341"/>
              <a:gd name="connsiteX6" fmla="*/ 100973 w 339391"/>
              <a:gd name="connsiteY6" fmla="*/ 214868 h 1171341"/>
              <a:gd name="connsiteX7" fmla="*/ 112193 w 339391"/>
              <a:gd name="connsiteY7" fmla="*/ 251331 h 1171341"/>
              <a:gd name="connsiteX8" fmla="*/ 126218 w 339391"/>
              <a:gd name="connsiteY8" fmla="*/ 279381 h 1171341"/>
              <a:gd name="connsiteX9" fmla="*/ 126218 w 339391"/>
              <a:gd name="connsiteY9" fmla="*/ 307430 h 1171341"/>
              <a:gd name="connsiteX10" fmla="*/ 126218 w 339391"/>
              <a:gd name="connsiteY10" fmla="*/ 349503 h 1171341"/>
              <a:gd name="connsiteX11" fmla="*/ 129023 w 339391"/>
              <a:gd name="connsiteY11" fmla="*/ 380357 h 1171341"/>
              <a:gd name="connsiteX12" fmla="*/ 168291 w 339391"/>
              <a:gd name="connsiteY12" fmla="*/ 414016 h 1171341"/>
              <a:gd name="connsiteX13" fmla="*/ 193535 w 339391"/>
              <a:gd name="connsiteY13" fmla="*/ 444870 h 1171341"/>
              <a:gd name="connsiteX14" fmla="*/ 199145 w 339391"/>
              <a:gd name="connsiteY14" fmla="*/ 484139 h 1171341"/>
              <a:gd name="connsiteX15" fmla="*/ 179511 w 339391"/>
              <a:gd name="connsiteY15" fmla="*/ 512188 h 1171341"/>
              <a:gd name="connsiteX16" fmla="*/ 165486 w 339391"/>
              <a:gd name="connsiteY16" fmla="*/ 526212 h 1171341"/>
              <a:gd name="connsiteX17" fmla="*/ 159877 w 339391"/>
              <a:gd name="connsiteY17" fmla="*/ 559871 h 1171341"/>
              <a:gd name="connsiteX18" fmla="*/ 154267 w 339391"/>
              <a:gd name="connsiteY18" fmla="*/ 599140 h 1171341"/>
              <a:gd name="connsiteX19" fmla="*/ 165486 w 339391"/>
              <a:gd name="connsiteY19" fmla="*/ 621579 h 1171341"/>
              <a:gd name="connsiteX20" fmla="*/ 207560 w 339391"/>
              <a:gd name="connsiteY20" fmla="*/ 655238 h 1171341"/>
              <a:gd name="connsiteX21" fmla="*/ 246829 w 339391"/>
              <a:gd name="connsiteY21" fmla="*/ 686092 h 1171341"/>
              <a:gd name="connsiteX22" fmla="*/ 252438 w 339391"/>
              <a:gd name="connsiteY22" fmla="*/ 705727 h 1171341"/>
              <a:gd name="connsiteX23" fmla="*/ 263658 w 339391"/>
              <a:gd name="connsiteY23" fmla="*/ 730971 h 1171341"/>
              <a:gd name="connsiteX24" fmla="*/ 277683 w 339391"/>
              <a:gd name="connsiteY24" fmla="*/ 753410 h 1171341"/>
              <a:gd name="connsiteX25" fmla="*/ 286097 w 339391"/>
              <a:gd name="connsiteY25" fmla="*/ 770239 h 1171341"/>
              <a:gd name="connsiteX26" fmla="*/ 291707 w 339391"/>
              <a:gd name="connsiteY26" fmla="*/ 812313 h 1171341"/>
              <a:gd name="connsiteX27" fmla="*/ 297317 w 339391"/>
              <a:gd name="connsiteY27" fmla="*/ 874021 h 1171341"/>
              <a:gd name="connsiteX28" fmla="*/ 294512 w 339391"/>
              <a:gd name="connsiteY28" fmla="*/ 907680 h 1171341"/>
              <a:gd name="connsiteX29" fmla="*/ 305732 w 339391"/>
              <a:gd name="connsiteY29" fmla="*/ 930119 h 1171341"/>
              <a:gd name="connsiteX30" fmla="*/ 280488 w 339391"/>
              <a:gd name="connsiteY30" fmla="*/ 966583 h 1171341"/>
              <a:gd name="connsiteX31" fmla="*/ 260853 w 339391"/>
              <a:gd name="connsiteY31" fmla="*/ 997437 h 1171341"/>
              <a:gd name="connsiteX32" fmla="*/ 269268 w 339391"/>
              <a:gd name="connsiteY32" fmla="*/ 1017071 h 1171341"/>
              <a:gd name="connsiteX33" fmla="*/ 302927 w 339391"/>
              <a:gd name="connsiteY33" fmla="*/ 1081584 h 1171341"/>
              <a:gd name="connsiteX34" fmla="*/ 325366 w 339391"/>
              <a:gd name="connsiteY34" fmla="*/ 1118048 h 1171341"/>
              <a:gd name="connsiteX35" fmla="*/ 330976 w 339391"/>
              <a:gd name="connsiteY35" fmla="*/ 1148902 h 1171341"/>
              <a:gd name="connsiteX36" fmla="*/ 339391 w 339391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65654 w 339559"/>
              <a:gd name="connsiteY19" fmla="*/ 621579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6078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559" h="1171341">
                <a:moveTo>
                  <a:pt x="37740" y="0"/>
                </a:moveTo>
                <a:cubicBezTo>
                  <a:pt x="16469" y="7012"/>
                  <a:pt x="4777" y="11697"/>
                  <a:pt x="852" y="24134"/>
                </a:cubicBezTo>
                <a:cubicBezTo>
                  <a:pt x="-3073" y="36571"/>
                  <a:pt x="7459" y="61532"/>
                  <a:pt x="14189" y="74622"/>
                </a:cubicBezTo>
                <a:cubicBezTo>
                  <a:pt x="20919" y="87712"/>
                  <a:pt x="32350" y="92854"/>
                  <a:pt x="41232" y="102671"/>
                </a:cubicBezTo>
                <a:cubicBezTo>
                  <a:pt x="50114" y="112488"/>
                  <a:pt x="60303" y="121370"/>
                  <a:pt x="67483" y="133525"/>
                </a:cubicBezTo>
                <a:cubicBezTo>
                  <a:pt x="74663" y="145680"/>
                  <a:pt x="78702" y="162042"/>
                  <a:pt x="84312" y="175599"/>
                </a:cubicBezTo>
                <a:cubicBezTo>
                  <a:pt x="89922" y="189156"/>
                  <a:pt x="96466" y="202246"/>
                  <a:pt x="101141" y="214868"/>
                </a:cubicBezTo>
                <a:cubicBezTo>
                  <a:pt x="105816" y="227490"/>
                  <a:pt x="108154" y="240579"/>
                  <a:pt x="112361" y="251331"/>
                </a:cubicBezTo>
                <a:cubicBezTo>
                  <a:pt x="116568" y="262083"/>
                  <a:pt x="124049" y="270031"/>
                  <a:pt x="126386" y="279381"/>
                </a:cubicBezTo>
                <a:cubicBezTo>
                  <a:pt x="128723" y="288731"/>
                  <a:pt x="126386" y="307430"/>
                  <a:pt x="126386" y="307430"/>
                </a:cubicBezTo>
                <a:cubicBezTo>
                  <a:pt x="126386" y="319117"/>
                  <a:pt x="124728" y="337745"/>
                  <a:pt x="126386" y="349503"/>
                </a:cubicBezTo>
                <a:cubicBezTo>
                  <a:pt x="128044" y="361261"/>
                  <a:pt x="128132" y="367224"/>
                  <a:pt x="136335" y="377976"/>
                </a:cubicBezTo>
                <a:cubicBezTo>
                  <a:pt x="144538" y="388728"/>
                  <a:pt x="166042" y="402867"/>
                  <a:pt x="175603" y="414016"/>
                </a:cubicBezTo>
                <a:cubicBezTo>
                  <a:pt x="185164" y="425165"/>
                  <a:pt x="189751" y="433183"/>
                  <a:pt x="193703" y="444870"/>
                </a:cubicBezTo>
                <a:cubicBezTo>
                  <a:pt x="197655" y="456557"/>
                  <a:pt x="201650" y="472919"/>
                  <a:pt x="199313" y="484139"/>
                </a:cubicBezTo>
                <a:cubicBezTo>
                  <a:pt x="196976" y="495359"/>
                  <a:pt x="185289" y="505176"/>
                  <a:pt x="179679" y="512188"/>
                </a:cubicBezTo>
                <a:cubicBezTo>
                  <a:pt x="174069" y="519200"/>
                  <a:pt x="168926" y="518265"/>
                  <a:pt x="165654" y="526212"/>
                </a:cubicBezTo>
                <a:cubicBezTo>
                  <a:pt x="162382" y="534159"/>
                  <a:pt x="160857" y="547716"/>
                  <a:pt x="160045" y="559871"/>
                </a:cubicBezTo>
                <a:cubicBezTo>
                  <a:pt x="159234" y="572026"/>
                  <a:pt x="156278" y="588856"/>
                  <a:pt x="160785" y="599140"/>
                </a:cubicBezTo>
                <a:cubicBezTo>
                  <a:pt x="165292" y="609424"/>
                  <a:pt x="178071" y="612625"/>
                  <a:pt x="187085" y="621578"/>
                </a:cubicBezTo>
                <a:cubicBezTo>
                  <a:pt x="196099" y="630531"/>
                  <a:pt x="204887" y="642104"/>
                  <a:pt x="214872" y="652856"/>
                </a:cubicBezTo>
                <a:cubicBezTo>
                  <a:pt x="224857" y="663608"/>
                  <a:pt x="240708" y="677280"/>
                  <a:pt x="246997" y="686092"/>
                </a:cubicBezTo>
                <a:cubicBezTo>
                  <a:pt x="253286" y="694904"/>
                  <a:pt x="249801" y="698247"/>
                  <a:pt x="252606" y="705727"/>
                </a:cubicBezTo>
                <a:cubicBezTo>
                  <a:pt x="255411" y="713207"/>
                  <a:pt x="259619" y="723024"/>
                  <a:pt x="263826" y="730971"/>
                </a:cubicBezTo>
                <a:cubicBezTo>
                  <a:pt x="268033" y="738918"/>
                  <a:pt x="274111" y="746866"/>
                  <a:pt x="277851" y="753410"/>
                </a:cubicBezTo>
                <a:cubicBezTo>
                  <a:pt x="281591" y="759954"/>
                  <a:pt x="283928" y="760422"/>
                  <a:pt x="286265" y="770239"/>
                </a:cubicBezTo>
                <a:cubicBezTo>
                  <a:pt x="288602" y="780056"/>
                  <a:pt x="290005" y="795016"/>
                  <a:pt x="291875" y="812313"/>
                </a:cubicBezTo>
                <a:cubicBezTo>
                  <a:pt x="293745" y="829610"/>
                  <a:pt x="297018" y="858127"/>
                  <a:pt x="297485" y="874021"/>
                </a:cubicBezTo>
                <a:cubicBezTo>
                  <a:pt x="297952" y="889915"/>
                  <a:pt x="293278" y="898330"/>
                  <a:pt x="294680" y="907680"/>
                </a:cubicBezTo>
                <a:cubicBezTo>
                  <a:pt x="296082" y="917030"/>
                  <a:pt x="308237" y="920302"/>
                  <a:pt x="305900" y="930119"/>
                </a:cubicBezTo>
                <a:cubicBezTo>
                  <a:pt x="303563" y="939936"/>
                  <a:pt x="288136" y="955363"/>
                  <a:pt x="280656" y="966583"/>
                </a:cubicBezTo>
                <a:cubicBezTo>
                  <a:pt x="273176" y="977803"/>
                  <a:pt x="262891" y="989022"/>
                  <a:pt x="261021" y="997437"/>
                </a:cubicBezTo>
                <a:cubicBezTo>
                  <a:pt x="259151" y="1005852"/>
                  <a:pt x="262424" y="1003047"/>
                  <a:pt x="269436" y="1017071"/>
                </a:cubicBezTo>
                <a:cubicBezTo>
                  <a:pt x="276448" y="1031096"/>
                  <a:pt x="293745" y="1064755"/>
                  <a:pt x="303095" y="1081584"/>
                </a:cubicBezTo>
                <a:cubicBezTo>
                  <a:pt x="312445" y="1098413"/>
                  <a:pt x="320859" y="1106828"/>
                  <a:pt x="325534" y="1118048"/>
                </a:cubicBezTo>
                <a:cubicBezTo>
                  <a:pt x="330209" y="1129268"/>
                  <a:pt x="328807" y="1140020"/>
                  <a:pt x="331144" y="1148902"/>
                </a:cubicBezTo>
                <a:cubicBezTo>
                  <a:pt x="333481" y="1157784"/>
                  <a:pt x="336520" y="1164562"/>
                  <a:pt x="339559" y="1171341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7330145" y="3174106"/>
            <a:ext cx="477669" cy="35348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8679"/>
              <a:gd name="connsiteY0" fmla="*/ 0 h 336654"/>
              <a:gd name="connsiteX1" fmla="*/ 477289 w 478679"/>
              <a:gd name="connsiteY1" fmla="*/ 64513 h 336654"/>
              <a:gd name="connsiteX2" fmla="*/ 468874 w 478679"/>
              <a:gd name="connsiteY2" fmla="*/ 106587 h 336654"/>
              <a:gd name="connsiteX3" fmla="*/ 438020 w 478679"/>
              <a:gd name="connsiteY3" fmla="*/ 145855 h 336654"/>
              <a:gd name="connsiteX4" fmla="*/ 415580 w 478679"/>
              <a:gd name="connsiteY4" fmla="*/ 187929 h 336654"/>
              <a:gd name="connsiteX5" fmla="*/ 395946 w 478679"/>
              <a:gd name="connsiteY5" fmla="*/ 215978 h 336654"/>
              <a:gd name="connsiteX6" fmla="*/ 365092 w 478679"/>
              <a:gd name="connsiteY6" fmla="*/ 227198 h 336654"/>
              <a:gd name="connsiteX7" fmla="*/ 359482 w 478679"/>
              <a:gd name="connsiteY7" fmla="*/ 241222 h 336654"/>
              <a:gd name="connsiteX8" fmla="*/ 342653 w 478679"/>
              <a:gd name="connsiteY8" fmla="*/ 258052 h 336654"/>
              <a:gd name="connsiteX9" fmla="*/ 328628 w 478679"/>
              <a:gd name="connsiteY9" fmla="*/ 269271 h 336654"/>
              <a:gd name="connsiteX10" fmla="*/ 317409 w 478679"/>
              <a:gd name="connsiteY10" fmla="*/ 274881 h 336654"/>
              <a:gd name="connsiteX11" fmla="*/ 280945 w 478679"/>
              <a:gd name="connsiteY11" fmla="*/ 286101 h 336654"/>
              <a:gd name="connsiteX12" fmla="*/ 272530 w 478679"/>
              <a:gd name="connsiteY12" fmla="*/ 297320 h 336654"/>
              <a:gd name="connsiteX13" fmla="*/ 241676 w 478679"/>
              <a:gd name="connsiteY13" fmla="*/ 322565 h 336654"/>
              <a:gd name="connsiteX14" fmla="*/ 205212 w 478679"/>
              <a:gd name="connsiteY14" fmla="*/ 336589 h 336654"/>
              <a:gd name="connsiteX15" fmla="*/ 160334 w 478679"/>
              <a:gd name="connsiteY15" fmla="*/ 328174 h 336654"/>
              <a:gd name="connsiteX16" fmla="*/ 129480 w 478679"/>
              <a:gd name="connsiteY16" fmla="*/ 322565 h 336654"/>
              <a:gd name="connsiteX17" fmla="*/ 93016 w 478679"/>
              <a:gd name="connsiteY17" fmla="*/ 316955 h 336654"/>
              <a:gd name="connsiteX18" fmla="*/ 78991 w 478679"/>
              <a:gd name="connsiteY18" fmla="*/ 314150 h 336654"/>
              <a:gd name="connsiteX19" fmla="*/ 53747 w 478679"/>
              <a:gd name="connsiteY19" fmla="*/ 305735 h 336654"/>
              <a:gd name="connsiteX20" fmla="*/ 34113 w 478679"/>
              <a:gd name="connsiteY20" fmla="*/ 291711 h 336654"/>
              <a:gd name="connsiteX21" fmla="*/ 17283 w 478679"/>
              <a:gd name="connsiteY21" fmla="*/ 283296 h 336654"/>
              <a:gd name="connsiteX22" fmla="*/ 11674 w 478679"/>
              <a:gd name="connsiteY22" fmla="*/ 286101 h 336654"/>
              <a:gd name="connsiteX23" fmla="*/ 454 w 478679"/>
              <a:gd name="connsiteY23" fmla="*/ 302930 h 336654"/>
              <a:gd name="connsiteX24" fmla="*/ 3259 w 478679"/>
              <a:gd name="connsiteY24" fmla="*/ 319760 h 336654"/>
              <a:gd name="connsiteX0" fmla="*/ 460459 w 477609"/>
              <a:gd name="connsiteY0" fmla="*/ 0 h 342264"/>
              <a:gd name="connsiteX1" fmla="*/ 477289 w 477609"/>
              <a:gd name="connsiteY1" fmla="*/ 70123 h 342264"/>
              <a:gd name="connsiteX2" fmla="*/ 468874 w 477609"/>
              <a:gd name="connsiteY2" fmla="*/ 112197 h 342264"/>
              <a:gd name="connsiteX3" fmla="*/ 438020 w 477609"/>
              <a:gd name="connsiteY3" fmla="*/ 151465 h 342264"/>
              <a:gd name="connsiteX4" fmla="*/ 415580 w 477609"/>
              <a:gd name="connsiteY4" fmla="*/ 193539 h 342264"/>
              <a:gd name="connsiteX5" fmla="*/ 395946 w 477609"/>
              <a:gd name="connsiteY5" fmla="*/ 221588 h 342264"/>
              <a:gd name="connsiteX6" fmla="*/ 365092 w 477609"/>
              <a:gd name="connsiteY6" fmla="*/ 232808 h 342264"/>
              <a:gd name="connsiteX7" fmla="*/ 359482 w 477609"/>
              <a:gd name="connsiteY7" fmla="*/ 246832 h 342264"/>
              <a:gd name="connsiteX8" fmla="*/ 342653 w 477609"/>
              <a:gd name="connsiteY8" fmla="*/ 263662 h 342264"/>
              <a:gd name="connsiteX9" fmla="*/ 328628 w 477609"/>
              <a:gd name="connsiteY9" fmla="*/ 274881 h 342264"/>
              <a:gd name="connsiteX10" fmla="*/ 317409 w 477609"/>
              <a:gd name="connsiteY10" fmla="*/ 280491 h 342264"/>
              <a:gd name="connsiteX11" fmla="*/ 280945 w 477609"/>
              <a:gd name="connsiteY11" fmla="*/ 291711 h 342264"/>
              <a:gd name="connsiteX12" fmla="*/ 272530 w 477609"/>
              <a:gd name="connsiteY12" fmla="*/ 302930 h 342264"/>
              <a:gd name="connsiteX13" fmla="*/ 241676 w 477609"/>
              <a:gd name="connsiteY13" fmla="*/ 328175 h 342264"/>
              <a:gd name="connsiteX14" fmla="*/ 205212 w 477609"/>
              <a:gd name="connsiteY14" fmla="*/ 342199 h 342264"/>
              <a:gd name="connsiteX15" fmla="*/ 160334 w 477609"/>
              <a:gd name="connsiteY15" fmla="*/ 333784 h 342264"/>
              <a:gd name="connsiteX16" fmla="*/ 129480 w 477609"/>
              <a:gd name="connsiteY16" fmla="*/ 328175 h 342264"/>
              <a:gd name="connsiteX17" fmla="*/ 93016 w 477609"/>
              <a:gd name="connsiteY17" fmla="*/ 322565 h 342264"/>
              <a:gd name="connsiteX18" fmla="*/ 78991 w 477609"/>
              <a:gd name="connsiteY18" fmla="*/ 319760 h 342264"/>
              <a:gd name="connsiteX19" fmla="*/ 53747 w 477609"/>
              <a:gd name="connsiteY19" fmla="*/ 311345 h 342264"/>
              <a:gd name="connsiteX20" fmla="*/ 34113 w 477609"/>
              <a:gd name="connsiteY20" fmla="*/ 297321 h 342264"/>
              <a:gd name="connsiteX21" fmla="*/ 17283 w 477609"/>
              <a:gd name="connsiteY21" fmla="*/ 288906 h 342264"/>
              <a:gd name="connsiteX22" fmla="*/ 11674 w 477609"/>
              <a:gd name="connsiteY22" fmla="*/ 291711 h 342264"/>
              <a:gd name="connsiteX23" fmla="*/ 454 w 477609"/>
              <a:gd name="connsiteY23" fmla="*/ 308540 h 342264"/>
              <a:gd name="connsiteX24" fmla="*/ 3259 w 477609"/>
              <a:gd name="connsiteY24" fmla="*/ 325370 h 342264"/>
              <a:gd name="connsiteX0" fmla="*/ 446435 w 478489"/>
              <a:gd name="connsiteY0" fmla="*/ 0 h 353484"/>
              <a:gd name="connsiteX1" fmla="*/ 477289 w 478489"/>
              <a:gd name="connsiteY1" fmla="*/ 81343 h 353484"/>
              <a:gd name="connsiteX2" fmla="*/ 468874 w 478489"/>
              <a:gd name="connsiteY2" fmla="*/ 123417 h 353484"/>
              <a:gd name="connsiteX3" fmla="*/ 438020 w 478489"/>
              <a:gd name="connsiteY3" fmla="*/ 162685 h 353484"/>
              <a:gd name="connsiteX4" fmla="*/ 415580 w 478489"/>
              <a:gd name="connsiteY4" fmla="*/ 204759 h 353484"/>
              <a:gd name="connsiteX5" fmla="*/ 395946 w 478489"/>
              <a:gd name="connsiteY5" fmla="*/ 232808 h 353484"/>
              <a:gd name="connsiteX6" fmla="*/ 365092 w 478489"/>
              <a:gd name="connsiteY6" fmla="*/ 244028 h 353484"/>
              <a:gd name="connsiteX7" fmla="*/ 359482 w 478489"/>
              <a:gd name="connsiteY7" fmla="*/ 258052 h 353484"/>
              <a:gd name="connsiteX8" fmla="*/ 342653 w 478489"/>
              <a:gd name="connsiteY8" fmla="*/ 274882 h 353484"/>
              <a:gd name="connsiteX9" fmla="*/ 328628 w 478489"/>
              <a:gd name="connsiteY9" fmla="*/ 286101 h 353484"/>
              <a:gd name="connsiteX10" fmla="*/ 317409 w 478489"/>
              <a:gd name="connsiteY10" fmla="*/ 291711 h 353484"/>
              <a:gd name="connsiteX11" fmla="*/ 280945 w 478489"/>
              <a:gd name="connsiteY11" fmla="*/ 302931 h 353484"/>
              <a:gd name="connsiteX12" fmla="*/ 272530 w 478489"/>
              <a:gd name="connsiteY12" fmla="*/ 314150 h 353484"/>
              <a:gd name="connsiteX13" fmla="*/ 241676 w 478489"/>
              <a:gd name="connsiteY13" fmla="*/ 339395 h 353484"/>
              <a:gd name="connsiteX14" fmla="*/ 205212 w 478489"/>
              <a:gd name="connsiteY14" fmla="*/ 353419 h 353484"/>
              <a:gd name="connsiteX15" fmla="*/ 160334 w 478489"/>
              <a:gd name="connsiteY15" fmla="*/ 345004 h 353484"/>
              <a:gd name="connsiteX16" fmla="*/ 129480 w 478489"/>
              <a:gd name="connsiteY16" fmla="*/ 339395 h 353484"/>
              <a:gd name="connsiteX17" fmla="*/ 93016 w 478489"/>
              <a:gd name="connsiteY17" fmla="*/ 333785 h 353484"/>
              <a:gd name="connsiteX18" fmla="*/ 78991 w 478489"/>
              <a:gd name="connsiteY18" fmla="*/ 330980 h 353484"/>
              <a:gd name="connsiteX19" fmla="*/ 53747 w 478489"/>
              <a:gd name="connsiteY19" fmla="*/ 322565 h 353484"/>
              <a:gd name="connsiteX20" fmla="*/ 34113 w 478489"/>
              <a:gd name="connsiteY20" fmla="*/ 308541 h 353484"/>
              <a:gd name="connsiteX21" fmla="*/ 17283 w 478489"/>
              <a:gd name="connsiteY21" fmla="*/ 300126 h 353484"/>
              <a:gd name="connsiteX22" fmla="*/ 11674 w 478489"/>
              <a:gd name="connsiteY22" fmla="*/ 302931 h 353484"/>
              <a:gd name="connsiteX23" fmla="*/ 454 w 478489"/>
              <a:gd name="connsiteY23" fmla="*/ 319760 h 353484"/>
              <a:gd name="connsiteX24" fmla="*/ 3259 w 478489"/>
              <a:gd name="connsiteY24" fmla="*/ 336590 h 353484"/>
              <a:gd name="connsiteX0" fmla="*/ 446435 w 481051"/>
              <a:gd name="connsiteY0" fmla="*/ 0 h 353484"/>
              <a:gd name="connsiteX1" fmla="*/ 480094 w 481051"/>
              <a:gd name="connsiteY1" fmla="*/ 72929 h 353484"/>
              <a:gd name="connsiteX2" fmla="*/ 468874 w 481051"/>
              <a:gd name="connsiteY2" fmla="*/ 123417 h 353484"/>
              <a:gd name="connsiteX3" fmla="*/ 438020 w 481051"/>
              <a:gd name="connsiteY3" fmla="*/ 162685 h 353484"/>
              <a:gd name="connsiteX4" fmla="*/ 415580 w 481051"/>
              <a:gd name="connsiteY4" fmla="*/ 204759 h 353484"/>
              <a:gd name="connsiteX5" fmla="*/ 395946 w 481051"/>
              <a:gd name="connsiteY5" fmla="*/ 232808 h 353484"/>
              <a:gd name="connsiteX6" fmla="*/ 365092 w 481051"/>
              <a:gd name="connsiteY6" fmla="*/ 244028 h 353484"/>
              <a:gd name="connsiteX7" fmla="*/ 359482 w 481051"/>
              <a:gd name="connsiteY7" fmla="*/ 258052 h 353484"/>
              <a:gd name="connsiteX8" fmla="*/ 342653 w 481051"/>
              <a:gd name="connsiteY8" fmla="*/ 274882 h 353484"/>
              <a:gd name="connsiteX9" fmla="*/ 328628 w 481051"/>
              <a:gd name="connsiteY9" fmla="*/ 286101 h 353484"/>
              <a:gd name="connsiteX10" fmla="*/ 317409 w 481051"/>
              <a:gd name="connsiteY10" fmla="*/ 291711 h 353484"/>
              <a:gd name="connsiteX11" fmla="*/ 280945 w 481051"/>
              <a:gd name="connsiteY11" fmla="*/ 302931 h 353484"/>
              <a:gd name="connsiteX12" fmla="*/ 272530 w 481051"/>
              <a:gd name="connsiteY12" fmla="*/ 314150 h 353484"/>
              <a:gd name="connsiteX13" fmla="*/ 241676 w 481051"/>
              <a:gd name="connsiteY13" fmla="*/ 339395 h 353484"/>
              <a:gd name="connsiteX14" fmla="*/ 205212 w 481051"/>
              <a:gd name="connsiteY14" fmla="*/ 353419 h 353484"/>
              <a:gd name="connsiteX15" fmla="*/ 160334 w 481051"/>
              <a:gd name="connsiteY15" fmla="*/ 345004 h 353484"/>
              <a:gd name="connsiteX16" fmla="*/ 129480 w 481051"/>
              <a:gd name="connsiteY16" fmla="*/ 339395 h 353484"/>
              <a:gd name="connsiteX17" fmla="*/ 93016 w 481051"/>
              <a:gd name="connsiteY17" fmla="*/ 333785 h 353484"/>
              <a:gd name="connsiteX18" fmla="*/ 78991 w 481051"/>
              <a:gd name="connsiteY18" fmla="*/ 330980 h 353484"/>
              <a:gd name="connsiteX19" fmla="*/ 53747 w 481051"/>
              <a:gd name="connsiteY19" fmla="*/ 322565 h 353484"/>
              <a:gd name="connsiteX20" fmla="*/ 34113 w 481051"/>
              <a:gd name="connsiteY20" fmla="*/ 308541 h 353484"/>
              <a:gd name="connsiteX21" fmla="*/ 17283 w 481051"/>
              <a:gd name="connsiteY21" fmla="*/ 300126 h 353484"/>
              <a:gd name="connsiteX22" fmla="*/ 11674 w 481051"/>
              <a:gd name="connsiteY22" fmla="*/ 302931 h 353484"/>
              <a:gd name="connsiteX23" fmla="*/ 454 w 481051"/>
              <a:gd name="connsiteY23" fmla="*/ 319760 h 353484"/>
              <a:gd name="connsiteX24" fmla="*/ 3259 w 481051"/>
              <a:gd name="connsiteY24" fmla="*/ 336590 h 353484"/>
              <a:gd name="connsiteX0" fmla="*/ 443770 w 478386"/>
              <a:gd name="connsiteY0" fmla="*/ 0 h 353484"/>
              <a:gd name="connsiteX1" fmla="*/ 477429 w 478386"/>
              <a:gd name="connsiteY1" fmla="*/ 72929 h 353484"/>
              <a:gd name="connsiteX2" fmla="*/ 466209 w 478386"/>
              <a:gd name="connsiteY2" fmla="*/ 123417 h 353484"/>
              <a:gd name="connsiteX3" fmla="*/ 435355 w 478386"/>
              <a:gd name="connsiteY3" fmla="*/ 162685 h 353484"/>
              <a:gd name="connsiteX4" fmla="*/ 412915 w 478386"/>
              <a:gd name="connsiteY4" fmla="*/ 204759 h 353484"/>
              <a:gd name="connsiteX5" fmla="*/ 393281 w 478386"/>
              <a:gd name="connsiteY5" fmla="*/ 232808 h 353484"/>
              <a:gd name="connsiteX6" fmla="*/ 362427 w 478386"/>
              <a:gd name="connsiteY6" fmla="*/ 244028 h 353484"/>
              <a:gd name="connsiteX7" fmla="*/ 356817 w 478386"/>
              <a:gd name="connsiteY7" fmla="*/ 258052 h 353484"/>
              <a:gd name="connsiteX8" fmla="*/ 339988 w 478386"/>
              <a:gd name="connsiteY8" fmla="*/ 274882 h 353484"/>
              <a:gd name="connsiteX9" fmla="*/ 325963 w 478386"/>
              <a:gd name="connsiteY9" fmla="*/ 286101 h 353484"/>
              <a:gd name="connsiteX10" fmla="*/ 314744 w 478386"/>
              <a:gd name="connsiteY10" fmla="*/ 291711 h 353484"/>
              <a:gd name="connsiteX11" fmla="*/ 278280 w 478386"/>
              <a:gd name="connsiteY11" fmla="*/ 302931 h 353484"/>
              <a:gd name="connsiteX12" fmla="*/ 269865 w 478386"/>
              <a:gd name="connsiteY12" fmla="*/ 314150 h 353484"/>
              <a:gd name="connsiteX13" fmla="*/ 239011 w 478386"/>
              <a:gd name="connsiteY13" fmla="*/ 339395 h 353484"/>
              <a:gd name="connsiteX14" fmla="*/ 202547 w 478386"/>
              <a:gd name="connsiteY14" fmla="*/ 353419 h 353484"/>
              <a:gd name="connsiteX15" fmla="*/ 157669 w 478386"/>
              <a:gd name="connsiteY15" fmla="*/ 345004 h 353484"/>
              <a:gd name="connsiteX16" fmla="*/ 126815 w 478386"/>
              <a:gd name="connsiteY16" fmla="*/ 339395 h 353484"/>
              <a:gd name="connsiteX17" fmla="*/ 90351 w 478386"/>
              <a:gd name="connsiteY17" fmla="*/ 333785 h 353484"/>
              <a:gd name="connsiteX18" fmla="*/ 76326 w 478386"/>
              <a:gd name="connsiteY18" fmla="*/ 330980 h 353484"/>
              <a:gd name="connsiteX19" fmla="*/ 51082 w 478386"/>
              <a:gd name="connsiteY19" fmla="*/ 322565 h 353484"/>
              <a:gd name="connsiteX20" fmla="*/ 31448 w 478386"/>
              <a:gd name="connsiteY20" fmla="*/ 308541 h 353484"/>
              <a:gd name="connsiteX21" fmla="*/ 14618 w 478386"/>
              <a:gd name="connsiteY21" fmla="*/ 300126 h 353484"/>
              <a:gd name="connsiteX22" fmla="*/ 9009 w 478386"/>
              <a:gd name="connsiteY22" fmla="*/ 302931 h 353484"/>
              <a:gd name="connsiteX23" fmla="*/ 3947 w 478386"/>
              <a:gd name="connsiteY23" fmla="*/ 319760 h 353484"/>
              <a:gd name="connsiteX24" fmla="*/ 594 w 478386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41776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50605 w 477669"/>
              <a:gd name="connsiteY0" fmla="*/ 0 h 353484"/>
              <a:gd name="connsiteX1" fmla="*/ 477120 w 477669"/>
              <a:gd name="connsiteY1" fmla="*/ 72929 h 353484"/>
              <a:gd name="connsiteX2" fmla="*/ 465900 w 477669"/>
              <a:gd name="connsiteY2" fmla="*/ 123417 h 353484"/>
              <a:gd name="connsiteX3" fmla="*/ 435046 w 477669"/>
              <a:gd name="connsiteY3" fmla="*/ 162685 h 353484"/>
              <a:gd name="connsiteX4" fmla="*/ 412606 w 477669"/>
              <a:gd name="connsiteY4" fmla="*/ 204759 h 353484"/>
              <a:gd name="connsiteX5" fmla="*/ 392972 w 477669"/>
              <a:gd name="connsiteY5" fmla="*/ 232808 h 353484"/>
              <a:gd name="connsiteX6" fmla="*/ 362118 w 477669"/>
              <a:gd name="connsiteY6" fmla="*/ 244028 h 353484"/>
              <a:gd name="connsiteX7" fmla="*/ 356508 w 477669"/>
              <a:gd name="connsiteY7" fmla="*/ 258052 h 353484"/>
              <a:gd name="connsiteX8" fmla="*/ 339679 w 477669"/>
              <a:gd name="connsiteY8" fmla="*/ 274882 h 353484"/>
              <a:gd name="connsiteX9" fmla="*/ 325654 w 477669"/>
              <a:gd name="connsiteY9" fmla="*/ 286101 h 353484"/>
              <a:gd name="connsiteX10" fmla="*/ 314435 w 477669"/>
              <a:gd name="connsiteY10" fmla="*/ 291711 h 353484"/>
              <a:gd name="connsiteX11" fmla="*/ 277971 w 477669"/>
              <a:gd name="connsiteY11" fmla="*/ 302931 h 353484"/>
              <a:gd name="connsiteX12" fmla="*/ 269556 w 477669"/>
              <a:gd name="connsiteY12" fmla="*/ 314150 h 353484"/>
              <a:gd name="connsiteX13" fmla="*/ 238702 w 477669"/>
              <a:gd name="connsiteY13" fmla="*/ 339395 h 353484"/>
              <a:gd name="connsiteX14" fmla="*/ 202238 w 477669"/>
              <a:gd name="connsiteY14" fmla="*/ 353419 h 353484"/>
              <a:gd name="connsiteX15" fmla="*/ 157360 w 477669"/>
              <a:gd name="connsiteY15" fmla="*/ 345004 h 353484"/>
              <a:gd name="connsiteX16" fmla="*/ 126506 w 477669"/>
              <a:gd name="connsiteY16" fmla="*/ 341776 h 353484"/>
              <a:gd name="connsiteX17" fmla="*/ 94805 w 477669"/>
              <a:gd name="connsiteY17" fmla="*/ 338547 h 353484"/>
              <a:gd name="connsiteX18" fmla="*/ 73635 w 477669"/>
              <a:gd name="connsiteY18" fmla="*/ 333361 h 353484"/>
              <a:gd name="connsiteX19" fmla="*/ 46011 w 477669"/>
              <a:gd name="connsiteY19" fmla="*/ 329709 h 353484"/>
              <a:gd name="connsiteX20" fmla="*/ 26376 w 477669"/>
              <a:gd name="connsiteY20" fmla="*/ 313304 h 353484"/>
              <a:gd name="connsiteX21" fmla="*/ 14309 w 477669"/>
              <a:gd name="connsiteY21" fmla="*/ 307269 h 353484"/>
              <a:gd name="connsiteX22" fmla="*/ 8700 w 477669"/>
              <a:gd name="connsiteY22" fmla="*/ 310074 h 353484"/>
              <a:gd name="connsiteX23" fmla="*/ 9795 w 477669"/>
              <a:gd name="connsiteY23" fmla="*/ 322839 h 353484"/>
              <a:gd name="connsiteX24" fmla="*/ 285 w 477669"/>
              <a:gd name="connsiteY24" fmla="*/ 336590 h 353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7669" h="353484">
                <a:moveTo>
                  <a:pt x="450605" y="0"/>
                </a:moveTo>
                <a:cubicBezTo>
                  <a:pt x="461124" y="23374"/>
                  <a:pt x="474571" y="52360"/>
                  <a:pt x="477120" y="72929"/>
                </a:cubicBezTo>
                <a:cubicBezTo>
                  <a:pt x="479669" y="93498"/>
                  <a:pt x="472912" y="108458"/>
                  <a:pt x="465900" y="123417"/>
                </a:cubicBezTo>
                <a:cubicBezTo>
                  <a:pt x="458888" y="138376"/>
                  <a:pt x="443928" y="149128"/>
                  <a:pt x="435046" y="162685"/>
                </a:cubicBezTo>
                <a:cubicBezTo>
                  <a:pt x="426164" y="176242"/>
                  <a:pt x="419618" y="193072"/>
                  <a:pt x="412606" y="204759"/>
                </a:cubicBezTo>
                <a:cubicBezTo>
                  <a:pt x="405594" y="216446"/>
                  <a:pt x="401387" y="226263"/>
                  <a:pt x="392972" y="232808"/>
                </a:cubicBezTo>
                <a:cubicBezTo>
                  <a:pt x="384557" y="239353"/>
                  <a:pt x="368195" y="239821"/>
                  <a:pt x="362118" y="244028"/>
                </a:cubicBezTo>
                <a:cubicBezTo>
                  <a:pt x="356041" y="248235"/>
                  <a:pt x="360248" y="252910"/>
                  <a:pt x="356508" y="258052"/>
                </a:cubicBezTo>
                <a:cubicBezTo>
                  <a:pt x="352768" y="263194"/>
                  <a:pt x="344821" y="270207"/>
                  <a:pt x="339679" y="274882"/>
                </a:cubicBezTo>
                <a:cubicBezTo>
                  <a:pt x="334537" y="279557"/>
                  <a:pt x="325654" y="286101"/>
                  <a:pt x="325654" y="286101"/>
                </a:cubicBezTo>
                <a:cubicBezTo>
                  <a:pt x="321447" y="288906"/>
                  <a:pt x="322382" y="288906"/>
                  <a:pt x="314435" y="291711"/>
                </a:cubicBezTo>
                <a:cubicBezTo>
                  <a:pt x="306488" y="294516"/>
                  <a:pt x="285451" y="299191"/>
                  <a:pt x="277971" y="302931"/>
                </a:cubicBezTo>
                <a:cubicBezTo>
                  <a:pt x="270491" y="306671"/>
                  <a:pt x="276101" y="308073"/>
                  <a:pt x="269556" y="314150"/>
                </a:cubicBezTo>
                <a:cubicBezTo>
                  <a:pt x="263011" y="320227"/>
                  <a:pt x="249922" y="332850"/>
                  <a:pt x="238702" y="339395"/>
                </a:cubicBezTo>
                <a:cubicBezTo>
                  <a:pt x="227482" y="345940"/>
                  <a:pt x="215795" y="352484"/>
                  <a:pt x="202238" y="353419"/>
                </a:cubicBezTo>
                <a:cubicBezTo>
                  <a:pt x="188681" y="354354"/>
                  <a:pt x="157360" y="345004"/>
                  <a:pt x="157360" y="345004"/>
                </a:cubicBezTo>
                <a:lnTo>
                  <a:pt x="126506" y="341776"/>
                </a:lnTo>
                <a:cubicBezTo>
                  <a:pt x="115286" y="339906"/>
                  <a:pt x="103617" y="339949"/>
                  <a:pt x="94805" y="338547"/>
                </a:cubicBezTo>
                <a:cubicBezTo>
                  <a:pt x="85993" y="337145"/>
                  <a:pt x="81767" y="334834"/>
                  <a:pt x="73635" y="333361"/>
                </a:cubicBezTo>
                <a:cubicBezTo>
                  <a:pt x="65503" y="331888"/>
                  <a:pt x="53887" y="333052"/>
                  <a:pt x="46011" y="329709"/>
                </a:cubicBezTo>
                <a:cubicBezTo>
                  <a:pt x="38135" y="326366"/>
                  <a:pt x="31660" y="317044"/>
                  <a:pt x="26376" y="313304"/>
                </a:cubicBezTo>
                <a:cubicBezTo>
                  <a:pt x="21092" y="309564"/>
                  <a:pt x="17255" y="307807"/>
                  <a:pt x="14309" y="307269"/>
                </a:cubicBezTo>
                <a:cubicBezTo>
                  <a:pt x="11363" y="306731"/>
                  <a:pt x="9452" y="307479"/>
                  <a:pt x="8700" y="310074"/>
                </a:cubicBezTo>
                <a:cubicBezTo>
                  <a:pt x="7948" y="312669"/>
                  <a:pt x="11197" y="317229"/>
                  <a:pt x="9795" y="322839"/>
                </a:cubicBezTo>
                <a:cubicBezTo>
                  <a:pt x="8392" y="328449"/>
                  <a:pt x="-1819" y="330980"/>
                  <a:pt x="285" y="33659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3492287" y="1569915"/>
            <a:ext cx="1716063" cy="1222198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7341 w 1715923"/>
              <a:gd name="connsiteY6" fmla="*/ 23376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3353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414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6118"/>
              <a:gd name="connsiteX1" fmla="*/ 121700 w 1715731"/>
              <a:gd name="connsiteY1" fmla="*/ 45218 h 1226118"/>
              <a:gd name="connsiteX2" fmla="*/ 166918 w 1715731"/>
              <a:gd name="connsiteY2" fmla="*/ 80387 h 1226118"/>
              <a:gd name="connsiteX3" fmla="*/ 197063 w 1715731"/>
              <a:gd name="connsiteY3" fmla="*/ 110532 h 1226118"/>
              <a:gd name="connsiteX4" fmla="*/ 217160 w 1715731"/>
              <a:gd name="connsiteY4" fmla="*/ 135653 h 1226118"/>
              <a:gd name="connsiteX5" fmla="*/ 192039 w 1715731"/>
              <a:gd name="connsiteY5" fmla="*/ 180871 h 1226118"/>
              <a:gd name="connsiteX6" fmla="*/ 157149 w 1715731"/>
              <a:gd name="connsiteY6" fmla="*/ 233764 h 1226118"/>
              <a:gd name="connsiteX7" fmla="*/ 94207 w 1715731"/>
              <a:gd name="connsiteY7" fmla="*/ 263909 h 1226118"/>
              <a:gd name="connsiteX8" fmla="*/ 51362 w 1715731"/>
              <a:gd name="connsiteY8" fmla="*/ 346669 h 1226118"/>
              <a:gd name="connsiteX9" fmla="*/ 46338 w 1715731"/>
              <a:gd name="connsiteY9" fmla="*/ 437104 h 1226118"/>
              <a:gd name="connsiteX10" fmla="*/ 26241 w 1715731"/>
              <a:gd name="connsiteY10" fmla="*/ 497394 h 1226118"/>
              <a:gd name="connsiteX11" fmla="*/ 1120 w 1715731"/>
              <a:gd name="connsiteY11" fmla="*/ 572756 h 1226118"/>
              <a:gd name="connsiteX12" fmla="*/ 11168 w 1715731"/>
              <a:gd name="connsiteY12" fmla="*/ 643095 h 1226118"/>
              <a:gd name="connsiteX13" fmla="*/ 70133 w 1715731"/>
              <a:gd name="connsiteY13" fmla="*/ 656842 h 1226118"/>
              <a:gd name="connsiteX14" fmla="*/ 171942 w 1715731"/>
              <a:gd name="connsiteY14" fmla="*/ 658167 h 1226118"/>
              <a:gd name="connsiteX15" fmla="*/ 232232 w 1715731"/>
              <a:gd name="connsiteY15" fmla="*/ 678264 h 1226118"/>
              <a:gd name="connsiteX16" fmla="*/ 312619 w 1715731"/>
              <a:gd name="connsiteY16" fmla="*/ 713433 h 1226118"/>
              <a:gd name="connsiteX17" fmla="*/ 372909 w 1715731"/>
              <a:gd name="connsiteY17" fmla="*/ 714480 h 1226118"/>
              <a:gd name="connsiteX18" fmla="*/ 493489 w 1715731"/>
              <a:gd name="connsiteY18" fmla="*/ 723482 h 1226118"/>
              <a:gd name="connsiteX19" fmla="*/ 563828 w 1715731"/>
              <a:gd name="connsiteY19" fmla="*/ 748603 h 1226118"/>
              <a:gd name="connsiteX20" fmla="*/ 609045 w 1715731"/>
              <a:gd name="connsiteY20" fmla="*/ 818941 h 1226118"/>
              <a:gd name="connsiteX21" fmla="*/ 624118 w 1715731"/>
              <a:gd name="connsiteY21" fmla="*/ 844062 h 1226118"/>
              <a:gd name="connsiteX22" fmla="*/ 657961 w 1715731"/>
              <a:gd name="connsiteY22" fmla="*/ 862833 h 1226118"/>
              <a:gd name="connsiteX23" fmla="*/ 715879 w 1715731"/>
              <a:gd name="connsiteY23" fmla="*/ 861507 h 1226118"/>
              <a:gd name="connsiteX24" fmla="*/ 744698 w 1715731"/>
              <a:gd name="connsiteY24" fmla="*/ 874207 h 1226118"/>
              <a:gd name="connsiteX25" fmla="*/ 850206 w 1715731"/>
              <a:gd name="connsiteY25" fmla="*/ 899328 h 1226118"/>
              <a:gd name="connsiteX26" fmla="*/ 990883 w 1715731"/>
              <a:gd name="connsiteY26" fmla="*/ 904352 h 1226118"/>
              <a:gd name="connsiteX27" fmla="*/ 1050894 w 1715731"/>
              <a:gd name="connsiteY27" fmla="*/ 895350 h 1226118"/>
              <a:gd name="connsiteX28" fmla="*/ 1155355 w 1715731"/>
              <a:gd name="connsiteY28" fmla="*/ 861507 h 1226118"/>
              <a:gd name="connsiteX29" fmla="*/ 1227019 w 1715731"/>
              <a:gd name="connsiteY29" fmla="*/ 841410 h 1226118"/>
              <a:gd name="connsiteX30" fmla="*/ 1302382 w 1715731"/>
              <a:gd name="connsiteY30" fmla="*/ 859134 h 1226118"/>
              <a:gd name="connsiteX31" fmla="*/ 1332527 w 1715731"/>
              <a:gd name="connsiteY31" fmla="*/ 894304 h 1226118"/>
              <a:gd name="connsiteX32" fmla="*/ 1332527 w 1715731"/>
              <a:gd name="connsiteY32" fmla="*/ 949570 h 1226118"/>
              <a:gd name="connsiteX33" fmla="*/ 1347599 w 1715731"/>
              <a:gd name="connsiteY33" fmla="*/ 999811 h 1226118"/>
              <a:gd name="connsiteX34" fmla="*/ 1392817 w 1715731"/>
              <a:gd name="connsiteY34" fmla="*/ 1019908 h 1226118"/>
              <a:gd name="connsiteX35" fmla="*/ 1443059 w 1715731"/>
              <a:gd name="connsiteY35" fmla="*/ 1029956 h 1226118"/>
              <a:gd name="connsiteX36" fmla="*/ 1513397 w 1715731"/>
              <a:gd name="connsiteY36" fmla="*/ 1065126 h 1226118"/>
              <a:gd name="connsiteX37" fmla="*/ 1543542 w 1715731"/>
              <a:gd name="connsiteY37" fmla="*/ 1100295 h 1226118"/>
              <a:gd name="connsiteX38" fmla="*/ 1558615 w 1715731"/>
              <a:gd name="connsiteY38" fmla="*/ 1155561 h 1226118"/>
              <a:gd name="connsiteX39" fmla="*/ 1583736 w 1715731"/>
              <a:gd name="connsiteY39" fmla="*/ 1185706 h 1226118"/>
              <a:gd name="connsiteX40" fmla="*/ 1601181 w 1715731"/>
              <a:gd name="connsiteY40" fmla="*/ 1219549 h 1226118"/>
              <a:gd name="connsiteX41" fmla="*/ 1664122 w 1715731"/>
              <a:gd name="connsiteY41" fmla="*/ 1225899 h 1226118"/>
              <a:gd name="connsiteX42" fmla="*/ 1709340 w 1715731"/>
              <a:gd name="connsiteY42" fmla="*/ 1215851 h 1226118"/>
              <a:gd name="connsiteX43" fmla="*/ 1714364 w 1715731"/>
              <a:gd name="connsiteY43" fmla="*/ 1220875 h 122611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615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488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6063" h="1222198">
                <a:moveTo>
                  <a:pt x="91555" y="0"/>
                </a:moveTo>
                <a:cubicBezTo>
                  <a:pt x="100347" y="15910"/>
                  <a:pt x="109139" y="31820"/>
                  <a:pt x="121700" y="45218"/>
                </a:cubicBezTo>
                <a:cubicBezTo>
                  <a:pt x="134261" y="58616"/>
                  <a:pt x="154358" y="69501"/>
                  <a:pt x="166918" y="80387"/>
                </a:cubicBezTo>
                <a:cubicBezTo>
                  <a:pt x="179478" y="91273"/>
                  <a:pt x="188689" y="101321"/>
                  <a:pt x="197063" y="110532"/>
                </a:cubicBezTo>
                <a:cubicBezTo>
                  <a:pt x="205437" y="119743"/>
                  <a:pt x="217997" y="123930"/>
                  <a:pt x="217160" y="135653"/>
                </a:cubicBezTo>
                <a:cubicBezTo>
                  <a:pt x="216323" y="147376"/>
                  <a:pt x="202041" y="164519"/>
                  <a:pt x="192039" y="180871"/>
                </a:cubicBezTo>
                <a:cubicBezTo>
                  <a:pt x="182037" y="197223"/>
                  <a:pt x="173454" y="219924"/>
                  <a:pt x="157149" y="233764"/>
                </a:cubicBezTo>
                <a:cubicBezTo>
                  <a:pt x="140844" y="247604"/>
                  <a:pt x="111838" y="245092"/>
                  <a:pt x="94207" y="263909"/>
                </a:cubicBezTo>
                <a:cubicBezTo>
                  <a:pt x="76576" y="282726"/>
                  <a:pt x="59340" y="317803"/>
                  <a:pt x="51362" y="346669"/>
                </a:cubicBezTo>
                <a:cubicBezTo>
                  <a:pt x="43384" y="375535"/>
                  <a:pt x="50525" y="411983"/>
                  <a:pt x="46338" y="437104"/>
                </a:cubicBezTo>
                <a:cubicBezTo>
                  <a:pt x="42151" y="462225"/>
                  <a:pt x="26241" y="497394"/>
                  <a:pt x="26241" y="497394"/>
                </a:cubicBezTo>
                <a:cubicBezTo>
                  <a:pt x="18705" y="520003"/>
                  <a:pt x="3632" y="548473"/>
                  <a:pt x="1120" y="572756"/>
                </a:cubicBezTo>
                <a:cubicBezTo>
                  <a:pt x="-1392" y="597039"/>
                  <a:pt x="-334" y="629081"/>
                  <a:pt x="11168" y="643095"/>
                </a:cubicBezTo>
                <a:cubicBezTo>
                  <a:pt x="22670" y="657109"/>
                  <a:pt x="43337" y="654330"/>
                  <a:pt x="70133" y="656842"/>
                </a:cubicBezTo>
                <a:cubicBezTo>
                  <a:pt x="96929" y="659354"/>
                  <a:pt x="144926" y="654597"/>
                  <a:pt x="171942" y="658167"/>
                </a:cubicBezTo>
                <a:cubicBezTo>
                  <a:pt x="198958" y="661737"/>
                  <a:pt x="208786" y="669053"/>
                  <a:pt x="232232" y="678264"/>
                </a:cubicBezTo>
                <a:cubicBezTo>
                  <a:pt x="255678" y="687475"/>
                  <a:pt x="289173" y="707397"/>
                  <a:pt x="312619" y="713433"/>
                </a:cubicBezTo>
                <a:cubicBezTo>
                  <a:pt x="336065" y="719469"/>
                  <a:pt x="342764" y="712805"/>
                  <a:pt x="372909" y="714480"/>
                </a:cubicBezTo>
                <a:cubicBezTo>
                  <a:pt x="403054" y="716155"/>
                  <a:pt x="461669" y="717795"/>
                  <a:pt x="493489" y="723482"/>
                </a:cubicBezTo>
                <a:cubicBezTo>
                  <a:pt x="525309" y="729169"/>
                  <a:pt x="544569" y="732693"/>
                  <a:pt x="563828" y="748603"/>
                </a:cubicBezTo>
                <a:cubicBezTo>
                  <a:pt x="583087" y="764513"/>
                  <a:pt x="598997" y="803031"/>
                  <a:pt x="609045" y="818941"/>
                </a:cubicBezTo>
                <a:cubicBezTo>
                  <a:pt x="619093" y="834851"/>
                  <a:pt x="615965" y="836747"/>
                  <a:pt x="624118" y="844062"/>
                </a:cubicBezTo>
                <a:cubicBezTo>
                  <a:pt x="632271" y="851377"/>
                  <a:pt x="642668" y="859926"/>
                  <a:pt x="657961" y="862833"/>
                </a:cubicBezTo>
                <a:cubicBezTo>
                  <a:pt x="673255" y="865741"/>
                  <a:pt x="701423" y="859611"/>
                  <a:pt x="715879" y="861507"/>
                </a:cubicBezTo>
                <a:cubicBezTo>
                  <a:pt x="730335" y="863403"/>
                  <a:pt x="722310" y="867904"/>
                  <a:pt x="744698" y="874207"/>
                </a:cubicBezTo>
                <a:cubicBezTo>
                  <a:pt x="767086" y="880510"/>
                  <a:pt x="809175" y="894304"/>
                  <a:pt x="850206" y="899328"/>
                </a:cubicBezTo>
                <a:cubicBezTo>
                  <a:pt x="891237" y="904352"/>
                  <a:pt x="957435" y="905015"/>
                  <a:pt x="990883" y="904352"/>
                </a:cubicBezTo>
                <a:cubicBezTo>
                  <a:pt x="1024331" y="903689"/>
                  <a:pt x="1023482" y="904607"/>
                  <a:pt x="1050894" y="895350"/>
                </a:cubicBezTo>
                <a:cubicBezTo>
                  <a:pt x="1078306" y="886093"/>
                  <a:pt x="1126001" y="857797"/>
                  <a:pt x="1155355" y="848807"/>
                </a:cubicBezTo>
                <a:cubicBezTo>
                  <a:pt x="1184709" y="839817"/>
                  <a:pt x="1202514" y="839689"/>
                  <a:pt x="1227019" y="841410"/>
                </a:cubicBezTo>
                <a:cubicBezTo>
                  <a:pt x="1251524" y="843131"/>
                  <a:pt x="1284797" y="850318"/>
                  <a:pt x="1302382" y="859134"/>
                </a:cubicBezTo>
                <a:cubicBezTo>
                  <a:pt x="1319967" y="867950"/>
                  <a:pt x="1327503" y="879231"/>
                  <a:pt x="1332527" y="894304"/>
                </a:cubicBezTo>
                <a:cubicBezTo>
                  <a:pt x="1337551" y="909377"/>
                  <a:pt x="1330015" y="931986"/>
                  <a:pt x="1332527" y="949570"/>
                </a:cubicBezTo>
                <a:cubicBezTo>
                  <a:pt x="1335039" y="967154"/>
                  <a:pt x="1337551" y="988088"/>
                  <a:pt x="1347599" y="999811"/>
                </a:cubicBezTo>
                <a:cubicBezTo>
                  <a:pt x="1357647" y="1011534"/>
                  <a:pt x="1376907" y="1014884"/>
                  <a:pt x="1392817" y="1019908"/>
                </a:cubicBezTo>
                <a:cubicBezTo>
                  <a:pt x="1408727" y="1024932"/>
                  <a:pt x="1422962" y="1022420"/>
                  <a:pt x="1443059" y="1029956"/>
                </a:cubicBezTo>
                <a:cubicBezTo>
                  <a:pt x="1463156" y="1037492"/>
                  <a:pt x="1496650" y="1053403"/>
                  <a:pt x="1513397" y="1065126"/>
                </a:cubicBezTo>
                <a:cubicBezTo>
                  <a:pt x="1530144" y="1076849"/>
                  <a:pt x="1536006" y="1085223"/>
                  <a:pt x="1543542" y="1100295"/>
                </a:cubicBezTo>
                <a:cubicBezTo>
                  <a:pt x="1551078" y="1115368"/>
                  <a:pt x="1551916" y="1141326"/>
                  <a:pt x="1558615" y="1155561"/>
                </a:cubicBezTo>
                <a:cubicBezTo>
                  <a:pt x="1565314" y="1169796"/>
                  <a:pt x="1576642" y="1175041"/>
                  <a:pt x="1583736" y="1185706"/>
                </a:cubicBezTo>
                <a:cubicBezTo>
                  <a:pt x="1590830" y="1196371"/>
                  <a:pt x="1588842" y="1213909"/>
                  <a:pt x="1601181" y="1219549"/>
                </a:cubicBezTo>
                <a:cubicBezTo>
                  <a:pt x="1613520" y="1225189"/>
                  <a:pt x="1639746" y="1220165"/>
                  <a:pt x="1657772" y="1219549"/>
                </a:cubicBezTo>
                <a:cubicBezTo>
                  <a:pt x="1675798" y="1218933"/>
                  <a:pt x="1699908" y="1215630"/>
                  <a:pt x="1709340" y="1215851"/>
                </a:cubicBezTo>
                <a:cubicBezTo>
                  <a:pt x="1718772" y="1216072"/>
                  <a:pt x="1716039" y="1217944"/>
                  <a:pt x="1714364" y="1220875"/>
                </a:cubicBezTo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5226050" y="2730270"/>
            <a:ext cx="1374655" cy="1054330"/>
          </a:xfrm>
          <a:custGeom>
            <a:avLst/>
            <a:gdLst>
              <a:gd name="connsiteX0" fmla="*/ 0 w 1374655"/>
              <a:gd name="connsiteY0" fmla="*/ 57380 h 1054330"/>
              <a:gd name="connsiteX1" fmla="*/ 31750 w 1374655"/>
              <a:gd name="connsiteY1" fmla="*/ 230 h 1054330"/>
              <a:gd name="connsiteX2" fmla="*/ 114300 w 1374655"/>
              <a:gd name="connsiteY2" fmla="*/ 76430 h 1054330"/>
              <a:gd name="connsiteX3" fmla="*/ 158750 w 1374655"/>
              <a:gd name="connsiteY3" fmla="*/ 101830 h 1054330"/>
              <a:gd name="connsiteX4" fmla="*/ 184150 w 1374655"/>
              <a:gd name="connsiteY4" fmla="*/ 152630 h 1054330"/>
              <a:gd name="connsiteX5" fmla="*/ 279400 w 1374655"/>
              <a:gd name="connsiteY5" fmla="*/ 139930 h 1054330"/>
              <a:gd name="connsiteX6" fmla="*/ 387350 w 1374655"/>
              <a:gd name="connsiteY6" fmla="*/ 158980 h 1054330"/>
              <a:gd name="connsiteX7" fmla="*/ 406400 w 1374655"/>
              <a:gd name="connsiteY7" fmla="*/ 178030 h 1054330"/>
              <a:gd name="connsiteX8" fmla="*/ 501650 w 1374655"/>
              <a:gd name="connsiteY8" fmla="*/ 209780 h 1054330"/>
              <a:gd name="connsiteX9" fmla="*/ 552450 w 1374655"/>
              <a:gd name="connsiteY9" fmla="*/ 222480 h 1054330"/>
              <a:gd name="connsiteX10" fmla="*/ 635000 w 1374655"/>
              <a:gd name="connsiteY10" fmla="*/ 298680 h 1054330"/>
              <a:gd name="connsiteX11" fmla="*/ 679450 w 1374655"/>
              <a:gd name="connsiteY11" fmla="*/ 298680 h 1054330"/>
              <a:gd name="connsiteX12" fmla="*/ 711200 w 1374655"/>
              <a:gd name="connsiteY12" fmla="*/ 298680 h 1054330"/>
              <a:gd name="connsiteX13" fmla="*/ 793750 w 1374655"/>
              <a:gd name="connsiteY13" fmla="*/ 355830 h 1054330"/>
              <a:gd name="connsiteX14" fmla="*/ 844550 w 1374655"/>
              <a:gd name="connsiteY14" fmla="*/ 362180 h 1054330"/>
              <a:gd name="connsiteX15" fmla="*/ 933450 w 1374655"/>
              <a:gd name="connsiteY15" fmla="*/ 425680 h 1054330"/>
              <a:gd name="connsiteX16" fmla="*/ 1009650 w 1374655"/>
              <a:gd name="connsiteY16" fmla="*/ 432030 h 1054330"/>
              <a:gd name="connsiteX17" fmla="*/ 1066800 w 1374655"/>
              <a:gd name="connsiteY17" fmla="*/ 419330 h 1054330"/>
              <a:gd name="connsiteX18" fmla="*/ 1143000 w 1374655"/>
              <a:gd name="connsiteY18" fmla="*/ 406630 h 1054330"/>
              <a:gd name="connsiteX19" fmla="*/ 1212850 w 1374655"/>
              <a:gd name="connsiteY19" fmla="*/ 425680 h 1054330"/>
              <a:gd name="connsiteX20" fmla="*/ 1212850 w 1374655"/>
              <a:gd name="connsiteY20" fmla="*/ 482830 h 1054330"/>
              <a:gd name="connsiteX21" fmla="*/ 1244600 w 1374655"/>
              <a:gd name="connsiteY21" fmla="*/ 527280 h 1054330"/>
              <a:gd name="connsiteX22" fmla="*/ 1257300 w 1374655"/>
              <a:gd name="connsiteY22" fmla="*/ 609830 h 1054330"/>
              <a:gd name="connsiteX23" fmla="*/ 1295400 w 1374655"/>
              <a:gd name="connsiteY23" fmla="*/ 673330 h 1054330"/>
              <a:gd name="connsiteX24" fmla="*/ 1314450 w 1374655"/>
              <a:gd name="connsiteY24" fmla="*/ 743180 h 1054330"/>
              <a:gd name="connsiteX25" fmla="*/ 1314450 w 1374655"/>
              <a:gd name="connsiteY25" fmla="*/ 781280 h 1054330"/>
              <a:gd name="connsiteX26" fmla="*/ 1282700 w 1374655"/>
              <a:gd name="connsiteY26" fmla="*/ 825730 h 1054330"/>
              <a:gd name="connsiteX27" fmla="*/ 1263650 w 1374655"/>
              <a:gd name="connsiteY27" fmla="*/ 863830 h 1054330"/>
              <a:gd name="connsiteX28" fmla="*/ 1295400 w 1374655"/>
              <a:gd name="connsiteY28" fmla="*/ 914630 h 1054330"/>
              <a:gd name="connsiteX29" fmla="*/ 1314450 w 1374655"/>
              <a:gd name="connsiteY29" fmla="*/ 971780 h 1054330"/>
              <a:gd name="connsiteX30" fmla="*/ 1339850 w 1374655"/>
              <a:gd name="connsiteY30" fmla="*/ 990830 h 1054330"/>
              <a:gd name="connsiteX31" fmla="*/ 1371600 w 1374655"/>
              <a:gd name="connsiteY31" fmla="*/ 1028930 h 1054330"/>
              <a:gd name="connsiteX32" fmla="*/ 1371600 w 1374655"/>
              <a:gd name="connsiteY32" fmla="*/ 1054330 h 1054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74655" h="1054330">
                <a:moveTo>
                  <a:pt x="0" y="57380"/>
                </a:moveTo>
                <a:cubicBezTo>
                  <a:pt x="6350" y="27217"/>
                  <a:pt x="12700" y="-2945"/>
                  <a:pt x="31750" y="230"/>
                </a:cubicBezTo>
                <a:cubicBezTo>
                  <a:pt x="50800" y="3405"/>
                  <a:pt x="93133" y="59497"/>
                  <a:pt x="114300" y="76430"/>
                </a:cubicBezTo>
                <a:cubicBezTo>
                  <a:pt x="135467" y="93363"/>
                  <a:pt x="147108" y="89130"/>
                  <a:pt x="158750" y="101830"/>
                </a:cubicBezTo>
                <a:cubicBezTo>
                  <a:pt x="170392" y="114530"/>
                  <a:pt x="164042" y="146280"/>
                  <a:pt x="184150" y="152630"/>
                </a:cubicBezTo>
                <a:cubicBezTo>
                  <a:pt x="204258" y="158980"/>
                  <a:pt x="245533" y="138872"/>
                  <a:pt x="279400" y="139930"/>
                </a:cubicBezTo>
                <a:cubicBezTo>
                  <a:pt x="313267" y="140988"/>
                  <a:pt x="387350" y="158980"/>
                  <a:pt x="387350" y="158980"/>
                </a:cubicBezTo>
                <a:cubicBezTo>
                  <a:pt x="408517" y="165330"/>
                  <a:pt x="387350" y="169563"/>
                  <a:pt x="406400" y="178030"/>
                </a:cubicBezTo>
                <a:cubicBezTo>
                  <a:pt x="425450" y="186497"/>
                  <a:pt x="477308" y="202372"/>
                  <a:pt x="501650" y="209780"/>
                </a:cubicBezTo>
                <a:cubicBezTo>
                  <a:pt x="525992" y="217188"/>
                  <a:pt x="530225" y="207663"/>
                  <a:pt x="552450" y="222480"/>
                </a:cubicBezTo>
                <a:cubicBezTo>
                  <a:pt x="574675" y="237297"/>
                  <a:pt x="613833" y="285980"/>
                  <a:pt x="635000" y="298680"/>
                </a:cubicBezTo>
                <a:cubicBezTo>
                  <a:pt x="656167" y="311380"/>
                  <a:pt x="679450" y="298680"/>
                  <a:pt x="679450" y="298680"/>
                </a:cubicBezTo>
                <a:cubicBezTo>
                  <a:pt x="692150" y="298680"/>
                  <a:pt x="692150" y="289155"/>
                  <a:pt x="711200" y="298680"/>
                </a:cubicBezTo>
                <a:cubicBezTo>
                  <a:pt x="730250" y="308205"/>
                  <a:pt x="771525" y="345247"/>
                  <a:pt x="793750" y="355830"/>
                </a:cubicBezTo>
                <a:cubicBezTo>
                  <a:pt x="815975" y="366413"/>
                  <a:pt x="821267" y="350538"/>
                  <a:pt x="844550" y="362180"/>
                </a:cubicBezTo>
                <a:cubicBezTo>
                  <a:pt x="867833" y="373822"/>
                  <a:pt x="905933" y="414038"/>
                  <a:pt x="933450" y="425680"/>
                </a:cubicBezTo>
                <a:cubicBezTo>
                  <a:pt x="960967" y="437322"/>
                  <a:pt x="987425" y="433088"/>
                  <a:pt x="1009650" y="432030"/>
                </a:cubicBezTo>
                <a:cubicBezTo>
                  <a:pt x="1031875" y="430972"/>
                  <a:pt x="1044575" y="423563"/>
                  <a:pt x="1066800" y="419330"/>
                </a:cubicBezTo>
                <a:cubicBezTo>
                  <a:pt x="1089025" y="415097"/>
                  <a:pt x="1118658" y="405572"/>
                  <a:pt x="1143000" y="406630"/>
                </a:cubicBezTo>
                <a:cubicBezTo>
                  <a:pt x="1167342" y="407688"/>
                  <a:pt x="1201208" y="412980"/>
                  <a:pt x="1212850" y="425680"/>
                </a:cubicBezTo>
                <a:cubicBezTo>
                  <a:pt x="1224492" y="438380"/>
                  <a:pt x="1207558" y="465897"/>
                  <a:pt x="1212850" y="482830"/>
                </a:cubicBezTo>
                <a:cubicBezTo>
                  <a:pt x="1218142" y="499763"/>
                  <a:pt x="1237192" y="506113"/>
                  <a:pt x="1244600" y="527280"/>
                </a:cubicBezTo>
                <a:cubicBezTo>
                  <a:pt x="1252008" y="548447"/>
                  <a:pt x="1248833" y="585488"/>
                  <a:pt x="1257300" y="609830"/>
                </a:cubicBezTo>
                <a:cubicBezTo>
                  <a:pt x="1265767" y="634172"/>
                  <a:pt x="1285875" y="651105"/>
                  <a:pt x="1295400" y="673330"/>
                </a:cubicBezTo>
                <a:cubicBezTo>
                  <a:pt x="1304925" y="695555"/>
                  <a:pt x="1311275" y="725188"/>
                  <a:pt x="1314450" y="743180"/>
                </a:cubicBezTo>
                <a:cubicBezTo>
                  <a:pt x="1317625" y="761172"/>
                  <a:pt x="1319742" y="767522"/>
                  <a:pt x="1314450" y="781280"/>
                </a:cubicBezTo>
                <a:cubicBezTo>
                  <a:pt x="1309158" y="795038"/>
                  <a:pt x="1291167" y="811972"/>
                  <a:pt x="1282700" y="825730"/>
                </a:cubicBezTo>
                <a:cubicBezTo>
                  <a:pt x="1274233" y="839488"/>
                  <a:pt x="1261533" y="849013"/>
                  <a:pt x="1263650" y="863830"/>
                </a:cubicBezTo>
                <a:cubicBezTo>
                  <a:pt x="1265767" y="878647"/>
                  <a:pt x="1286933" y="896638"/>
                  <a:pt x="1295400" y="914630"/>
                </a:cubicBezTo>
                <a:cubicBezTo>
                  <a:pt x="1303867" y="932622"/>
                  <a:pt x="1314450" y="971780"/>
                  <a:pt x="1314450" y="971780"/>
                </a:cubicBezTo>
                <a:cubicBezTo>
                  <a:pt x="1321858" y="984480"/>
                  <a:pt x="1330325" y="981305"/>
                  <a:pt x="1339850" y="990830"/>
                </a:cubicBezTo>
                <a:cubicBezTo>
                  <a:pt x="1349375" y="1000355"/>
                  <a:pt x="1371600" y="1028930"/>
                  <a:pt x="1371600" y="1028930"/>
                </a:cubicBezTo>
                <a:cubicBezTo>
                  <a:pt x="1376892" y="1039513"/>
                  <a:pt x="1374246" y="1046921"/>
                  <a:pt x="1371600" y="105433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5218323" y="2809301"/>
            <a:ext cx="1380781" cy="973157"/>
          </a:xfrm>
          <a:custGeom>
            <a:avLst/>
            <a:gdLst>
              <a:gd name="connsiteX0" fmla="*/ 0 w 1380781"/>
              <a:gd name="connsiteY0" fmla="*/ 0 h 973157"/>
              <a:gd name="connsiteX1" fmla="*/ 62429 w 1380781"/>
              <a:gd name="connsiteY1" fmla="*/ 44068 h 973157"/>
              <a:gd name="connsiteX2" fmla="*/ 88135 w 1380781"/>
              <a:gd name="connsiteY2" fmla="*/ 95480 h 973157"/>
              <a:gd name="connsiteX3" fmla="*/ 132202 w 1380781"/>
              <a:gd name="connsiteY3" fmla="*/ 132203 h 973157"/>
              <a:gd name="connsiteX4" fmla="*/ 176270 w 1380781"/>
              <a:gd name="connsiteY4" fmla="*/ 157909 h 973157"/>
              <a:gd name="connsiteX5" fmla="*/ 194631 w 1380781"/>
              <a:gd name="connsiteY5" fmla="*/ 190959 h 973157"/>
              <a:gd name="connsiteX6" fmla="*/ 212993 w 1380781"/>
              <a:gd name="connsiteY6" fmla="*/ 231354 h 973157"/>
              <a:gd name="connsiteX7" fmla="*/ 286438 w 1380781"/>
              <a:gd name="connsiteY7" fmla="*/ 293783 h 973157"/>
              <a:gd name="connsiteX8" fmla="*/ 330506 w 1380781"/>
              <a:gd name="connsiteY8" fmla="*/ 330506 h 973157"/>
              <a:gd name="connsiteX9" fmla="*/ 359884 w 1380781"/>
              <a:gd name="connsiteY9" fmla="*/ 359885 h 973157"/>
              <a:gd name="connsiteX10" fmla="*/ 455364 w 1380781"/>
              <a:gd name="connsiteY10" fmla="*/ 367229 h 973157"/>
              <a:gd name="connsiteX11" fmla="*/ 558188 w 1380781"/>
              <a:gd name="connsiteY11" fmla="*/ 407624 h 973157"/>
              <a:gd name="connsiteX12" fmla="*/ 587566 w 1380781"/>
              <a:gd name="connsiteY12" fmla="*/ 433330 h 973157"/>
              <a:gd name="connsiteX13" fmla="*/ 609600 w 1380781"/>
              <a:gd name="connsiteY13" fmla="*/ 466381 h 973157"/>
              <a:gd name="connsiteX14" fmla="*/ 679373 w 1380781"/>
              <a:gd name="connsiteY14" fmla="*/ 488415 h 973157"/>
              <a:gd name="connsiteX15" fmla="*/ 734458 w 1380781"/>
              <a:gd name="connsiteY15" fmla="*/ 521465 h 973157"/>
              <a:gd name="connsiteX16" fmla="*/ 778525 w 1380781"/>
              <a:gd name="connsiteY16" fmla="*/ 569205 h 973157"/>
              <a:gd name="connsiteX17" fmla="*/ 818920 w 1380781"/>
              <a:gd name="connsiteY17" fmla="*/ 587566 h 973157"/>
              <a:gd name="connsiteX18" fmla="*/ 862988 w 1380781"/>
              <a:gd name="connsiteY18" fmla="*/ 602256 h 973157"/>
              <a:gd name="connsiteX19" fmla="*/ 892366 w 1380781"/>
              <a:gd name="connsiteY19" fmla="*/ 646323 h 973157"/>
              <a:gd name="connsiteX20" fmla="*/ 936434 w 1380781"/>
              <a:gd name="connsiteY20" fmla="*/ 675701 h 973157"/>
              <a:gd name="connsiteX21" fmla="*/ 995190 w 1380781"/>
              <a:gd name="connsiteY21" fmla="*/ 701407 h 973157"/>
              <a:gd name="connsiteX22" fmla="*/ 1028241 w 1380781"/>
              <a:gd name="connsiteY22" fmla="*/ 741803 h 973157"/>
              <a:gd name="connsiteX23" fmla="*/ 1064964 w 1380781"/>
              <a:gd name="connsiteY23" fmla="*/ 778526 h 973157"/>
              <a:gd name="connsiteX24" fmla="*/ 1123720 w 1380781"/>
              <a:gd name="connsiteY24" fmla="*/ 804232 h 973157"/>
              <a:gd name="connsiteX25" fmla="*/ 1164116 w 1380781"/>
              <a:gd name="connsiteY25" fmla="*/ 833610 h 973157"/>
              <a:gd name="connsiteX26" fmla="*/ 1186149 w 1380781"/>
              <a:gd name="connsiteY26" fmla="*/ 870333 h 973157"/>
              <a:gd name="connsiteX27" fmla="*/ 1248578 w 1380781"/>
              <a:gd name="connsiteY27" fmla="*/ 892366 h 973157"/>
              <a:gd name="connsiteX28" fmla="*/ 1322024 w 1380781"/>
              <a:gd name="connsiteY28" fmla="*/ 940106 h 973157"/>
              <a:gd name="connsiteX29" fmla="*/ 1380781 w 1380781"/>
              <a:gd name="connsiteY29" fmla="*/ 973157 h 973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380781" h="973157">
                <a:moveTo>
                  <a:pt x="0" y="0"/>
                </a:moveTo>
                <a:cubicBezTo>
                  <a:pt x="23870" y="14077"/>
                  <a:pt x="47740" y="28155"/>
                  <a:pt x="62429" y="44068"/>
                </a:cubicBezTo>
                <a:cubicBezTo>
                  <a:pt x="77118" y="59981"/>
                  <a:pt x="76506" y="80791"/>
                  <a:pt x="88135" y="95480"/>
                </a:cubicBezTo>
                <a:cubicBezTo>
                  <a:pt x="99764" y="110169"/>
                  <a:pt x="117513" y="121798"/>
                  <a:pt x="132202" y="132203"/>
                </a:cubicBezTo>
                <a:cubicBezTo>
                  <a:pt x="146891" y="142608"/>
                  <a:pt x="165865" y="148116"/>
                  <a:pt x="176270" y="157909"/>
                </a:cubicBezTo>
                <a:cubicBezTo>
                  <a:pt x="186675" y="167702"/>
                  <a:pt x="188511" y="178718"/>
                  <a:pt x="194631" y="190959"/>
                </a:cubicBezTo>
                <a:cubicBezTo>
                  <a:pt x="200751" y="203200"/>
                  <a:pt x="197692" y="214217"/>
                  <a:pt x="212993" y="231354"/>
                </a:cubicBezTo>
                <a:cubicBezTo>
                  <a:pt x="228294" y="248491"/>
                  <a:pt x="266853" y="277258"/>
                  <a:pt x="286438" y="293783"/>
                </a:cubicBezTo>
                <a:cubicBezTo>
                  <a:pt x="306023" y="310308"/>
                  <a:pt x="318265" y="319489"/>
                  <a:pt x="330506" y="330506"/>
                </a:cubicBezTo>
                <a:cubicBezTo>
                  <a:pt x="342747" y="341523"/>
                  <a:pt x="339074" y="353765"/>
                  <a:pt x="359884" y="359885"/>
                </a:cubicBezTo>
                <a:cubicBezTo>
                  <a:pt x="380694" y="366006"/>
                  <a:pt x="422313" y="359273"/>
                  <a:pt x="455364" y="367229"/>
                </a:cubicBezTo>
                <a:cubicBezTo>
                  <a:pt x="488415" y="375185"/>
                  <a:pt x="536154" y="396607"/>
                  <a:pt x="558188" y="407624"/>
                </a:cubicBezTo>
                <a:cubicBezTo>
                  <a:pt x="580222" y="418641"/>
                  <a:pt x="578997" y="423537"/>
                  <a:pt x="587566" y="433330"/>
                </a:cubicBezTo>
                <a:cubicBezTo>
                  <a:pt x="596135" y="443123"/>
                  <a:pt x="594299" y="457200"/>
                  <a:pt x="609600" y="466381"/>
                </a:cubicBezTo>
                <a:cubicBezTo>
                  <a:pt x="624901" y="475562"/>
                  <a:pt x="658563" y="479234"/>
                  <a:pt x="679373" y="488415"/>
                </a:cubicBezTo>
                <a:cubicBezTo>
                  <a:pt x="700183" y="497596"/>
                  <a:pt x="717933" y="508000"/>
                  <a:pt x="734458" y="521465"/>
                </a:cubicBezTo>
                <a:cubicBezTo>
                  <a:pt x="750983" y="534930"/>
                  <a:pt x="764448" y="558188"/>
                  <a:pt x="778525" y="569205"/>
                </a:cubicBezTo>
                <a:cubicBezTo>
                  <a:pt x="792602" y="580222"/>
                  <a:pt x="804843" y="582057"/>
                  <a:pt x="818920" y="587566"/>
                </a:cubicBezTo>
                <a:cubicBezTo>
                  <a:pt x="832997" y="593075"/>
                  <a:pt x="850747" y="592463"/>
                  <a:pt x="862988" y="602256"/>
                </a:cubicBezTo>
                <a:cubicBezTo>
                  <a:pt x="875229" y="612049"/>
                  <a:pt x="880125" y="634082"/>
                  <a:pt x="892366" y="646323"/>
                </a:cubicBezTo>
                <a:cubicBezTo>
                  <a:pt x="904607" y="658564"/>
                  <a:pt x="919297" y="666520"/>
                  <a:pt x="936434" y="675701"/>
                </a:cubicBezTo>
                <a:cubicBezTo>
                  <a:pt x="953571" y="684882"/>
                  <a:pt x="979889" y="690390"/>
                  <a:pt x="995190" y="701407"/>
                </a:cubicBezTo>
                <a:cubicBezTo>
                  <a:pt x="1010491" y="712424"/>
                  <a:pt x="1016612" y="728950"/>
                  <a:pt x="1028241" y="741803"/>
                </a:cubicBezTo>
                <a:cubicBezTo>
                  <a:pt x="1039870" y="754656"/>
                  <a:pt x="1049051" y="768121"/>
                  <a:pt x="1064964" y="778526"/>
                </a:cubicBezTo>
                <a:cubicBezTo>
                  <a:pt x="1080877" y="788931"/>
                  <a:pt x="1107195" y="795051"/>
                  <a:pt x="1123720" y="804232"/>
                </a:cubicBezTo>
                <a:cubicBezTo>
                  <a:pt x="1140245" y="813413"/>
                  <a:pt x="1153711" y="822593"/>
                  <a:pt x="1164116" y="833610"/>
                </a:cubicBezTo>
                <a:cubicBezTo>
                  <a:pt x="1174521" y="844627"/>
                  <a:pt x="1172072" y="860540"/>
                  <a:pt x="1186149" y="870333"/>
                </a:cubicBezTo>
                <a:cubicBezTo>
                  <a:pt x="1200226" y="880126"/>
                  <a:pt x="1225932" y="880737"/>
                  <a:pt x="1248578" y="892366"/>
                </a:cubicBezTo>
                <a:cubicBezTo>
                  <a:pt x="1271224" y="903995"/>
                  <a:pt x="1299990" y="926641"/>
                  <a:pt x="1322024" y="940106"/>
                </a:cubicBezTo>
                <a:cubicBezTo>
                  <a:pt x="1344058" y="953571"/>
                  <a:pt x="1362419" y="963364"/>
                  <a:pt x="1380781" y="973157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2093128" y="3363817"/>
            <a:ext cx="264482" cy="874005"/>
          </a:xfrm>
          <a:custGeom>
            <a:avLst/>
            <a:gdLst>
              <a:gd name="connsiteX0" fmla="*/ 264482 w 264482"/>
              <a:gd name="connsiteY0" fmla="*/ 0 h 874005"/>
              <a:gd name="connsiteX1" fmla="*/ 213070 w 264482"/>
              <a:gd name="connsiteY1" fmla="*/ 47740 h 874005"/>
              <a:gd name="connsiteX2" fmla="*/ 194708 w 264482"/>
              <a:gd name="connsiteY2" fmla="*/ 88135 h 874005"/>
              <a:gd name="connsiteX3" fmla="*/ 161658 w 264482"/>
              <a:gd name="connsiteY3" fmla="*/ 121185 h 874005"/>
              <a:gd name="connsiteX4" fmla="*/ 157985 w 264482"/>
              <a:gd name="connsiteY4" fmla="*/ 161581 h 874005"/>
              <a:gd name="connsiteX5" fmla="*/ 102901 w 264482"/>
              <a:gd name="connsiteY5" fmla="*/ 198303 h 874005"/>
              <a:gd name="connsiteX6" fmla="*/ 58833 w 264482"/>
              <a:gd name="connsiteY6" fmla="*/ 253388 h 874005"/>
              <a:gd name="connsiteX7" fmla="*/ 18438 w 264482"/>
              <a:gd name="connsiteY7" fmla="*/ 275422 h 874005"/>
              <a:gd name="connsiteX8" fmla="*/ 7421 w 264482"/>
              <a:gd name="connsiteY8" fmla="*/ 345195 h 874005"/>
              <a:gd name="connsiteX9" fmla="*/ 18438 w 264482"/>
              <a:gd name="connsiteY9" fmla="*/ 374573 h 874005"/>
              <a:gd name="connsiteX10" fmla="*/ 29455 w 264482"/>
              <a:gd name="connsiteY10" fmla="*/ 425985 h 874005"/>
              <a:gd name="connsiteX11" fmla="*/ 22111 w 264482"/>
              <a:gd name="connsiteY11" fmla="*/ 462708 h 874005"/>
              <a:gd name="connsiteX12" fmla="*/ 40472 w 264482"/>
              <a:gd name="connsiteY12" fmla="*/ 506776 h 874005"/>
              <a:gd name="connsiteX13" fmla="*/ 29455 w 264482"/>
              <a:gd name="connsiteY13" fmla="*/ 517793 h 874005"/>
              <a:gd name="connsiteX14" fmla="*/ 66178 w 264482"/>
              <a:gd name="connsiteY14" fmla="*/ 561860 h 874005"/>
              <a:gd name="connsiteX15" fmla="*/ 84539 w 264482"/>
              <a:gd name="connsiteY15" fmla="*/ 591238 h 874005"/>
              <a:gd name="connsiteX16" fmla="*/ 95556 w 264482"/>
              <a:gd name="connsiteY16" fmla="*/ 624289 h 874005"/>
              <a:gd name="connsiteX17" fmla="*/ 84539 w 264482"/>
              <a:gd name="connsiteY17" fmla="*/ 675701 h 874005"/>
              <a:gd name="connsiteX18" fmla="*/ 58833 w 264482"/>
              <a:gd name="connsiteY18" fmla="*/ 727113 h 874005"/>
              <a:gd name="connsiteX19" fmla="*/ 29455 w 264482"/>
              <a:gd name="connsiteY19" fmla="*/ 749147 h 874005"/>
              <a:gd name="connsiteX20" fmla="*/ 7421 w 264482"/>
              <a:gd name="connsiteY20" fmla="*/ 760164 h 874005"/>
              <a:gd name="connsiteX21" fmla="*/ 77 w 264482"/>
              <a:gd name="connsiteY21" fmla="*/ 771181 h 874005"/>
              <a:gd name="connsiteX22" fmla="*/ 11094 w 264482"/>
              <a:gd name="connsiteY22" fmla="*/ 815248 h 874005"/>
              <a:gd name="connsiteX23" fmla="*/ 7421 w 264482"/>
              <a:gd name="connsiteY23" fmla="*/ 874005 h 87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64482" h="874005">
                <a:moveTo>
                  <a:pt x="264482" y="0"/>
                </a:moveTo>
                <a:cubicBezTo>
                  <a:pt x="244590" y="16525"/>
                  <a:pt x="224699" y="33051"/>
                  <a:pt x="213070" y="47740"/>
                </a:cubicBezTo>
                <a:cubicBezTo>
                  <a:pt x="201441" y="62429"/>
                  <a:pt x="203277" y="75894"/>
                  <a:pt x="194708" y="88135"/>
                </a:cubicBezTo>
                <a:cubicBezTo>
                  <a:pt x="186139" y="100376"/>
                  <a:pt x="167778" y="108944"/>
                  <a:pt x="161658" y="121185"/>
                </a:cubicBezTo>
                <a:cubicBezTo>
                  <a:pt x="155538" y="133426"/>
                  <a:pt x="167778" y="148728"/>
                  <a:pt x="157985" y="161581"/>
                </a:cubicBezTo>
                <a:cubicBezTo>
                  <a:pt x="148192" y="174434"/>
                  <a:pt x="119426" y="183002"/>
                  <a:pt x="102901" y="198303"/>
                </a:cubicBezTo>
                <a:cubicBezTo>
                  <a:pt x="86376" y="213604"/>
                  <a:pt x="72910" y="240535"/>
                  <a:pt x="58833" y="253388"/>
                </a:cubicBezTo>
                <a:cubicBezTo>
                  <a:pt x="44756" y="266241"/>
                  <a:pt x="27007" y="260121"/>
                  <a:pt x="18438" y="275422"/>
                </a:cubicBezTo>
                <a:cubicBezTo>
                  <a:pt x="9869" y="290723"/>
                  <a:pt x="7421" y="328670"/>
                  <a:pt x="7421" y="345195"/>
                </a:cubicBezTo>
                <a:cubicBezTo>
                  <a:pt x="7421" y="361720"/>
                  <a:pt x="14766" y="361108"/>
                  <a:pt x="18438" y="374573"/>
                </a:cubicBezTo>
                <a:cubicBezTo>
                  <a:pt x="22110" y="388038"/>
                  <a:pt x="28843" y="411296"/>
                  <a:pt x="29455" y="425985"/>
                </a:cubicBezTo>
                <a:cubicBezTo>
                  <a:pt x="30067" y="440674"/>
                  <a:pt x="20275" y="449243"/>
                  <a:pt x="22111" y="462708"/>
                </a:cubicBezTo>
                <a:cubicBezTo>
                  <a:pt x="23947" y="476173"/>
                  <a:pt x="39248" y="497595"/>
                  <a:pt x="40472" y="506776"/>
                </a:cubicBezTo>
                <a:cubicBezTo>
                  <a:pt x="41696" y="515957"/>
                  <a:pt x="25171" y="508612"/>
                  <a:pt x="29455" y="517793"/>
                </a:cubicBezTo>
                <a:cubicBezTo>
                  <a:pt x="33739" y="526974"/>
                  <a:pt x="56997" y="549619"/>
                  <a:pt x="66178" y="561860"/>
                </a:cubicBezTo>
                <a:cubicBezTo>
                  <a:pt x="75359" y="574101"/>
                  <a:pt x="79643" y="580833"/>
                  <a:pt x="84539" y="591238"/>
                </a:cubicBezTo>
                <a:cubicBezTo>
                  <a:pt x="89435" y="601643"/>
                  <a:pt x="95556" y="610212"/>
                  <a:pt x="95556" y="624289"/>
                </a:cubicBezTo>
                <a:cubicBezTo>
                  <a:pt x="95556" y="638366"/>
                  <a:pt x="90659" y="658564"/>
                  <a:pt x="84539" y="675701"/>
                </a:cubicBezTo>
                <a:cubicBezTo>
                  <a:pt x="78419" y="692838"/>
                  <a:pt x="68014" y="714872"/>
                  <a:pt x="58833" y="727113"/>
                </a:cubicBezTo>
                <a:cubicBezTo>
                  <a:pt x="49652" y="739354"/>
                  <a:pt x="38024" y="743639"/>
                  <a:pt x="29455" y="749147"/>
                </a:cubicBezTo>
                <a:cubicBezTo>
                  <a:pt x="20886" y="754655"/>
                  <a:pt x="7421" y="760164"/>
                  <a:pt x="7421" y="760164"/>
                </a:cubicBezTo>
                <a:cubicBezTo>
                  <a:pt x="2525" y="763836"/>
                  <a:pt x="-535" y="762000"/>
                  <a:pt x="77" y="771181"/>
                </a:cubicBezTo>
                <a:cubicBezTo>
                  <a:pt x="689" y="780362"/>
                  <a:pt x="9870" y="798111"/>
                  <a:pt x="11094" y="815248"/>
                </a:cubicBezTo>
                <a:cubicBezTo>
                  <a:pt x="12318" y="832385"/>
                  <a:pt x="9869" y="853195"/>
                  <a:pt x="7421" y="874005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71258" y="936258"/>
            <a:ext cx="1253949" cy="1382778"/>
          </a:xfrm>
          <a:custGeom>
            <a:avLst/>
            <a:gdLst>
              <a:gd name="connsiteX0" fmla="*/ 14903 w 1253949"/>
              <a:gd name="connsiteY0" fmla="*/ 0 h 1382778"/>
              <a:gd name="connsiteX1" fmla="*/ 18546 w 1253949"/>
              <a:gd name="connsiteY1" fmla="*/ 94719 h 1382778"/>
              <a:gd name="connsiteX2" fmla="*/ 3974 w 1253949"/>
              <a:gd name="connsiteY2" fmla="*/ 145721 h 1382778"/>
              <a:gd name="connsiteX3" fmla="*/ 7617 w 1253949"/>
              <a:gd name="connsiteY3" fmla="*/ 229511 h 1382778"/>
              <a:gd name="connsiteX4" fmla="*/ 84120 w 1253949"/>
              <a:gd name="connsiteY4" fmla="*/ 302371 h 1382778"/>
              <a:gd name="connsiteX5" fmla="*/ 84120 w 1253949"/>
              <a:gd name="connsiteY5" fmla="*/ 302371 h 1382778"/>
              <a:gd name="connsiteX6" fmla="*/ 91407 w 1253949"/>
              <a:gd name="connsiteY6" fmla="*/ 342445 h 1382778"/>
              <a:gd name="connsiteX7" fmla="*/ 200697 w 1253949"/>
              <a:gd name="connsiteY7" fmla="*/ 429877 h 1382778"/>
              <a:gd name="connsiteX8" fmla="*/ 200697 w 1253949"/>
              <a:gd name="connsiteY8" fmla="*/ 429877 h 1382778"/>
              <a:gd name="connsiteX9" fmla="*/ 317274 w 1253949"/>
              <a:gd name="connsiteY9" fmla="*/ 415305 h 1382778"/>
              <a:gd name="connsiteX10" fmla="*/ 459352 w 1253949"/>
              <a:gd name="connsiteY10" fmla="*/ 444450 h 1382778"/>
              <a:gd name="connsiteX11" fmla="*/ 459352 w 1253949"/>
              <a:gd name="connsiteY11" fmla="*/ 429877 h 1382778"/>
              <a:gd name="connsiteX12" fmla="*/ 521284 w 1253949"/>
              <a:gd name="connsiteY12" fmla="*/ 469951 h 1382778"/>
              <a:gd name="connsiteX13" fmla="*/ 524927 w 1253949"/>
              <a:gd name="connsiteY13" fmla="*/ 499095 h 1382778"/>
              <a:gd name="connsiteX14" fmla="*/ 594144 w 1253949"/>
              <a:gd name="connsiteY14" fmla="*/ 553740 h 1382778"/>
              <a:gd name="connsiteX15" fmla="*/ 594144 w 1253949"/>
              <a:gd name="connsiteY15" fmla="*/ 553740 h 1382778"/>
              <a:gd name="connsiteX16" fmla="*/ 619646 w 1253949"/>
              <a:gd name="connsiteY16" fmla="*/ 630244 h 1382778"/>
              <a:gd name="connsiteX17" fmla="*/ 637861 w 1253949"/>
              <a:gd name="connsiteY17" fmla="*/ 681246 h 1382778"/>
              <a:gd name="connsiteX18" fmla="*/ 645147 w 1253949"/>
              <a:gd name="connsiteY18" fmla="*/ 757750 h 1382778"/>
              <a:gd name="connsiteX19" fmla="*/ 659719 w 1253949"/>
              <a:gd name="connsiteY19" fmla="*/ 848826 h 1382778"/>
              <a:gd name="connsiteX20" fmla="*/ 674291 w 1253949"/>
              <a:gd name="connsiteY20" fmla="*/ 903471 h 1382778"/>
              <a:gd name="connsiteX21" fmla="*/ 714364 w 1253949"/>
              <a:gd name="connsiteY21" fmla="*/ 932615 h 1382778"/>
              <a:gd name="connsiteX22" fmla="*/ 787225 w 1253949"/>
              <a:gd name="connsiteY22" fmla="*/ 950830 h 1382778"/>
              <a:gd name="connsiteX23" fmla="*/ 838227 w 1253949"/>
              <a:gd name="connsiteY23" fmla="*/ 969046 h 1382778"/>
              <a:gd name="connsiteX24" fmla="*/ 852799 w 1253949"/>
              <a:gd name="connsiteY24" fmla="*/ 1038263 h 1382778"/>
              <a:gd name="connsiteX25" fmla="*/ 863728 w 1253949"/>
              <a:gd name="connsiteY25" fmla="*/ 1151197 h 1382778"/>
              <a:gd name="connsiteX26" fmla="*/ 871015 w 1253949"/>
              <a:gd name="connsiteY26" fmla="*/ 1162126 h 1382778"/>
              <a:gd name="connsiteX27" fmla="*/ 936589 w 1253949"/>
              <a:gd name="connsiteY27" fmla="*/ 1205842 h 1382778"/>
              <a:gd name="connsiteX28" fmla="*/ 987591 w 1253949"/>
              <a:gd name="connsiteY28" fmla="*/ 1213128 h 1382778"/>
              <a:gd name="connsiteX29" fmla="*/ 1042237 w 1253949"/>
              <a:gd name="connsiteY29" fmla="*/ 1234987 h 1382778"/>
              <a:gd name="connsiteX30" fmla="*/ 1078667 w 1253949"/>
              <a:gd name="connsiteY30" fmla="*/ 1245916 h 1382778"/>
              <a:gd name="connsiteX31" fmla="*/ 1118740 w 1253949"/>
              <a:gd name="connsiteY31" fmla="*/ 1307847 h 1382778"/>
              <a:gd name="connsiteX32" fmla="*/ 1155171 w 1253949"/>
              <a:gd name="connsiteY32" fmla="*/ 1340634 h 1382778"/>
              <a:gd name="connsiteX33" fmla="*/ 1238960 w 1253949"/>
              <a:gd name="connsiteY33" fmla="*/ 1380708 h 1382778"/>
              <a:gd name="connsiteX34" fmla="*/ 1253532 w 1253949"/>
              <a:gd name="connsiteY34" fmla="*/ 1373422 h 138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253949" h="1382778">
                <a:moveTo>
                  <a:pt x="14903" y="0"/>
                </a:moveTo>
                <a:cubicBezTo>
                  <a:pt x="17635" y="35216"/>
                  <a:pt x="20367" y="70432"/>
                  <a:pt x="18546" y="94719"/>
                </a:cubicBezTo>
                <a:cubicBezTo>
                  <a:pt x="16725" y="119006"/>
                  <a:pt x="5795" y="123256"/>
                  <a:pt x="3974" y="145721"/>
                </a:cubicBezTo>
                <a:cubicBezTo>
                  <a:pt x="2153" y="168186"/>
                  <a:pt x="-5741" y="203403"/>
                  <a:pt x="7617" y="229511"/>
                </a:cubicBezTo>
                <a:cubicBezTo>
                  <a:pt x="20975" y="255619"/>
                  <a:pt x="84120" y="302371"/>
                  <a:pt x="84120" y="302371"/>
                </a:cubicBezTo>
                <a:lnTo>
                  <a:pt x="84120" y="302371"/>
                </a:lnTo>
                <a:cubicBezTo>
                  <a:pt x="85335" y="309050"/>
                  <a:pt x="71977" y="321194"/>
                  <a:pt x="91407" y="342445"/>
                </a:cubicBezTo>
                <a:cubicBezTo>
                  <a:pt x="110837" y="363696"/>
                  <a:pt x="200697" y="429877"/>
                  <a:pt x="200697" y="429877"/>
                </a:cubicBezTo>
                <a:lnTo>
                  <a:pt x="200697" y="429877"/>
                </a:lnTo>
                <a:cubicBezTo>
                  <a:pt x="220126" y="427448"/>
                  <a:pt x="274165" y="412876"/>
                  <a:pt x="317274" y="415305"/>
                </a:cubicBezTo>
                <a:cubicBezTo>
                  <a:pt x="360383" y="417734"/>
                  <a:pt x="435672" y="442021"/>
                  <a:pt x="459352" y="444450"/>
                </a:cubicBezTo>
                <a:cubicBezTo>
                  <a:pt x="483032" y="446879"/>
                  <a:pt x="449030" y="425627"/>
                  <a:pt x="459352" y="429877"/>
                </a:cubicBezTo>
                <a:cubicBezTo>
                  <a:pt x="469674" y="434127"/>
                  <a:pt x="510355" y="458415"/>
                  <a:pt x="521284" y="469951"/>
                </a:cubicBezTo>
                <a:cubicBezTo>
                  <a:pt x="532213" y="481487"/>
                  <a:pt x="512784" y="485130"/>
                  <a:pt x="524927" y="499095"/>
                </a:cubicBezTo>
                <a:cubicBezTo>
                  <a:pt x="537070" y="513060"/>
                  <a:pt x="594144" y="553740"/>
                  <a:pt x="594144" y="553740"/>
                </a:cubicBezTo>
                <a:lnTo>
                  <a:pt x="594144" y="553740"/>
                </a:lnTo>
                <a:cubicBezTo>
                  <a:pt x="598394" y="566491"/>
                  <a:pt x="612360" y="608993"/>
                  <a:pt x="619646" y="630244"/>
                </a:cubicBezTo>
                <a:cubicBezTo>
                  <a:pt x="626932" y="651495"/>
                  <a:pt x="633611" y="659995"/>
                  <a:pt x="637861" y="681246"/>
                </a:cubicBezTo>
                <a:cubicBezTo>
                  <a:pt x="642111" y="702497"/>
                  <a:pt x="641504" y="729820"/>
                  <a:pt x="645147" y="757750"/>
                </a:cubicBezTo>
                <a:cubicBezTo>
                  <a:pt x="648790" y="785680"/>
                  <a:pt x="654862" y="824539"/>
                  <a:pt x="659719" y="848826"/>
                </a:cubicBezTo>
                <a:cubicBezTo>
                  <a:pt x="664576" y="873113"/>
                  <a:pt x="665184" y="889506"/>
                  <a:pt x="674291" y="903471"/>
                </a:cubicBezTo>
                <a:cubicBezTo>
                  <a:pt x="683398" y="917436"/>
                  <a:pt x="695542" y="924722"/>
                  <a:pt x="714364" y="932615"/>
                </a:cubicBezTo>
                <a:cubicBezTo>
                  <a:pt x="733186" y="940508"/>
                  <a:pt x="766581" y="944758"/>
                  <a:pt x="787225" y="950830"/>
                </a:cubicBezTo>
                <a:cubicBezTo>
                  <a:pt x="807869" y="956902"/>
                  <a:pt x="827298" y="954474"/>
                  <a:pt x="838227" y="969046"/>
                </a:cubicBezTo>
                <a:cubicBezTo>
                  <a:pt x="849156" y="983618"/>
                  <a:pt x="848549" y="1007905"/>
                  <a:pt x="852799" y="1038263"/>
                </a:cubicBezTo>
                <a:cubicBezTo>
                  <a:pt x="857049" y="1068621"/>
                  <a:pt x="860692" y="1130553"/>
                  <a:pt x="863728" y="1151197"/>
                </a:cubicBezTo>
                <a:cubicBezTo>
                  <a:pt x="866764" y="1171841"/>
                  <a:pt x="858872" y="1153019"/>
                  <a:pt x="871015" y="1162126"/>
                </a:cubicBezTo>
                <a:cubicBezTo>
                  <a:pt x="883159" y="1171234"/>
                  <a:pt x="917160" y="1197342"/>
                  <a:pt x="936589" y="1205842"/>
                </a:cubicBezTo>
                <a:cubicBezTo>
                  <a:pt x="956018" y="1214342"/>
                  <a:pt x="969983" y="1208271"/>
                  <a:pt x="987591" y="1213128"/>
                </a:cubicBezTo>
                <a:cubicBezTo>
                  <a:pt x="1005199" y="1217985"/>
                  <a:pt x="1027058" y="1229522"/>
                  <a:pt x="1042237" y="1234987"/>
                </a:cubicBezTo>
                <a:cubicBezTo>
                  <a:pt x="1057416" y="1240452"/>
                  <a:pt x="1065917" y="1233773"/>
                  <a:pt x="1078667" y="1245916"/>
                </a:cubicBezTo>
                <a:cubicBezTo>
                  <a:pt x="1091417" y="1258059"/>
                  <a:pt x="1105989" y="1292061"/>
                  <a:pt x="1118740" y="1307847"/>
                </a:cubicBezTo>
                <a:cubicBezTo>
                  <a:pt x="1131491" y="1323633"/>
                  <a:pt x="1135135" y="1328491"/>
                  <a:pt x="1155171" y="1340634"/>
                </a:cubicBezTo>
                <a:cubicBezTo>
                  <a:pt x="1175207" y="1352777"/>
                  <a:pt x="1238960" y="1380708"/>
                  <a:pt x="1238960" y="1380708"/>
                </a:cubicBezTo>
                <a:cubicBezTo>
                  <a:pt x="1255353" y="1386173"/>
                  <a:pt x="1254442" y="1379797"/>
                  <a:pt x="1253532" y="1373422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1653935" y="2335181"/>
            <a:ext cx="692175" cy="1006164"/>
          </a:xfrm>
          <a:custGeom>
            <a:avLst/>
            <a:gdLst>
              <a:gd name="connsiteX0" fmla="*/ 0 w 692175"/>
              <a:gd name="connsiteY0" fmla="*/ 0 h 1006164"/>
              <a:gd name="connsiteX1" fmla="*/ 51002 w 692175"/>
              <a:gd name="connsiteY1" fmla="*/ 91076 h 1006164"/>
              <a:gd name="connsiteX2" fmla="*/ 36430 w 692175"/>
              <a:gd name="connsiteY2" fmla="*/ 156650 h 1006164"/>
              <a:gd name="connsiteX3" fmla="*/ 36430 w 692175"/>
              <a:gd name="connsiteY3" fmla="*/ 255012 h 1006164"/>
              <a:gd name="connsiteX4" fmla="*/ 36430 w 692175"/>
              <a:gd name="connsiteY4" fmla="*/ 302371 h 1006164"/>
              <a:gd name="connsiteX5" fmla="*/ 14572 w 692175"/>
              <a:gd name="connsiteY5" fmla="*/ 367946 h 1006164"/>
              <a:gd name="connsiteX6" fmla="*/ 14572 w 692175"/>
              <a:gd name="connsiteY6" fmla="*/ 444449 h 1006164"/>
              <a:gd name="connsiteX7" fmla="*/ 18215 w 692175"/>
              <a:gd name="connsiteY7" fmla="*/ 506381 h 1006164"/>
              <a:gd name="connsiteX8" fmla="*/ 65574 w 692175"/>
              <a:gd name="connsiteY8" fmla="*/ 582884 h 1006164"/>
              <a:gd name="connsiteX9" fmla="*/ 112934 w 692175"/>
              <a:gd name="connsiteY9" fmla="*/ 630244 h 1006164"/>
              <a:gd name="connsiteX10" fmla="*/ 156650 w 692175"/>
              <a:gd name="connsiteY10" fmla="*/ 677603 h 1006164"/>
              <a:gd name="connsiteX11" fmla="*/ 211295 w 692175"/>
              <a:gd name="connsiteY11" fmla="*/ 728605 h 1006164"/>
              <a:gd name="connsiteX12" fmla="*/ 251369 w 692175"/>
              <a:gd name="connsiteY12" fmla="*/ 761393 h 1006164"/>
              <a:gd name="connsiteX13" fmla="*/ 255012 w 692175"/>
              <a:gd name="connsiteY13" fmla="*/ 819681 h 1006164"/>
              <a:gd name="connsiteX14" fmla="*/ 258655 w 692175"/>
              <a:gd name="connsiteY14" fmla="*/ 848825 h 1006164"/>
              <a:gd name="connsiteX15" fmla="*/ 338801 w 692175"/>
              <a:gd name="connsiteY15" fmla="*/ 874327 h 1006164"/>
              <a:gd name="connsiteX16" fmla="*/ 422591 w 692175"/>
              <a:gd name="connsiteY16" fmla="*/ 899828 h 1006164"/>
              <a:gd name="connsiteX17" fmla="*/ 502738 w 692175"/>
              <a:gd name="connsiteY17" fmla="*/ 936258 h 1006164"/>
              <a:gd name="connsiteX18" fmla="*/ 608385 w 692175"/>
              <a:gd name="connsiteY18" fmla="*/ 972688 h 1006164"/>
              <a:gd name="connsiteX19" fmla="*/ 666674 w 692175"/>
              <a:gd name="connsiteY19" fmla="*/ 1001833 h 1006164"/>
              <a:gd name="connsiteX20" fmla="*/ 692175 w 692175"/>
              <a:gd name="connsiteY20" fmla="*/ 1005476 h 1006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92175" h="1006164">
                <a:moveTo>
                  <a:pt x="0" y="0"/>
                </a:moveTo>
                <a:cubicBezTo>
                  <a:pt x="22465" y="32484"/>
                  <a:pt x="44930" y="64968"/>
                  <a:pt x="51002" y="91076"/>
                </a:cubicBezTo>
                <a:cubicBezTo>
                  <a:pt x="57074" y="117184"/>
                  <a:pt x="38859" y="129327"/>
                  <a:pt x="36430" y="156650"/>
                </a:cubicBezTo>
                <a:cubicBezTo>
                  <a:pt x="34001" y="183973"/>
                  <a:pt x="36430" y="255012"/>
                  <a:pt x="36430" y="255012"/>
                </a:cubicBezTo>
                <a:cubicBezTo>
                  <a:pt x="36430" y="279299"/>
                  <a:pt x="40073" y="283549"/>
                  <a:pt x="36430" y="302371"/>
                </a:cubicBezTo>
                <a:cubicBezTo>
                  <a:pt x="32787" y="321193"/>
                  <a:pt x="18215" y="344266"/>
                  <a:pt x="14572" y="367946"/>
                </a:cubicBezTo>
                <a:cubicBezTo>
                  <a:pt x="10929" y="391626"/>
                  <a:pt x="13965" y="421377"/>
                  <a:pt x="14572" y="444449"/>
                </a:cubicBezTo>
                <a:cubicBezTo>
                  <a:pt x="15179" y="467521"/>
                  <a:pt x="9715" y="483309"/>
                  <a:pt x="18215" y="506381"/>
                </a:cubicBezTo>
                <a:cubicBezTo>
                  <a:pt x="26715" y="529453"/>
                  <a:pt x="49788" y="562240"/>
                  <a:pt x="65574" y="582884"/>
                </a:cubicBezTo>
                <a:cubicBezTo>
                  <a:pt x="81361" y="603528"/>
                  <a:pt x="97755" y="614458"/>
                  <a:pt x="112934" y="630244"/>
                </a:cubicBezTo>
                <a:cubicBezTo>
                  <a:pt x="128113" y="646031"/>
                  <a:pt x="140257" y="661210"/>
                  <a:pt x="156650" y="677603"/>
                </a:cubicBezTo>
                <a:cubicBezTo>
                  <a:pt x="173043" y="693996"/>
                  <a:pt x="195509" y="714640"/>
                  <a:pt x="211295" y="728605"/>
                </a:cubicBezTo>
                <a:cubicBezTo>
                  <a:pt x="227081" y="742570"/>
                  <a:pt x="244083" y="746214"/>
                  <a:pt x="251369" y="761393"/>
                </a:cubicBezTo>
                <a:cubicBezTo>
                  <a:pt x="258655" y="776572"/>
                  <a:pt x="253798" y="805109"/>
                  <a:pt x="255012" y="819681"/>
                </a:cubicBezTo>
                <a:cubicBezTo>
                  <a:pt x="256226" y="834253"/>
                  <a:pt x="244690" y="839717"/>
                  <a:pt x="258655" y="848825"/>
                </a:cubicBezTo>
                <a:cubicBezTo>
                  <a:pt x="272620" y="857933"/>
                  <a:pt x="338801" y="874327"/>
                  <a:pt x="338801" y="874327"/>
                </a:cubicBezTo>
                <a:cubicBezTo>
                  <a:pt x="366124" y="882827"/>
                  <a:pt x="395268" y="889506"/>
                  <a:pt x="422591" y="899828"/>
                </a:cubicBezTo>
                <a:cubicBezTo>
                  <a:pt x="449914" y="910150"/>
                  <a:pt x="471772" y="924115"/>
                  <a:pt x="502738" y="936258"/>
                </a:cubicBezTo>
                <a:cubicBezTo>
                  <a:pt x="533704" y="948401"/>
                  <a:pt x="581062" y="961759"/>
                  <a:pt x="608385" y="972688"/>
                </a:cubicBezTo>
                <a:cubicBezTo>
                  <a:pt x="635708" y="983617"/>
                  <a:pt x="652709" y="996368"/>
                  <a:pt x="666674" y="1001833"/>
                </a:cubicBezTo>
                <a:cubicBezTo>
                  <a:pt x="680639" y="1007298"/>
                  <a:pt x="686407" y="1006387"/>
                  <a:pt x="692175" y="1005476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4823369" y="4405679"/>
            <a:ext cx="1973237" cy="989226"/>
          </a:xfrm>
          <a:custGeom>
            <a:avLst/>
            <a:gdLst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29511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2913 w 1973237"/>
              <a:gd name="connsiteY17" fmla="*/ 271082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973237" h="989226">
                <a:moveTo>
                  <a:pt x="0" y="989226"/>
                </a:moveTo>
                <a:cubicBezTo>
                  <a:pt x="27626" y="963725"/>
                  <a:pt x="55253" y="938224"/>
                  <a:pt x="76504" y="916366"/>
                </a:cubicBezTo>
                <a:cubicBezTo>
                  <a:pt x="97755" y="894508"/>
                  <a:pt x="110054" y="881071"/>
                  <a:pt x="127506" y="858077"/>
                </a:cubicBezTo>
                <a:cubicBezTo>
                  <a:pt x="144958" y="835083"/>
                  <a:pt x="167857" y="801471"/>
                  <a:pt x="181215" y="778399"/>
                </a:cubicBezTo>
                <a:cubicBezTo>
                  <a:pt x="194573" y="755326"/>
                  <a:pt x="199526" y="734899"/>
                  <a:pt x="207653" y="719642"/>
                </a:cubicBezTo>
                <a:cubicBezTo>
                  <a:pt x="215780" y="704385"/>
                  <a:pt x="225200" y="700369"/>
                  <a:pt x="229979" y="686855"/>
                </a:cubicBezTo>
                <a:cubicBezTo>
                  <a:pt x="234758" y="673341"/>
                  <a:pt x="233761" y="652524"/>
                  <a:pt x="236329" y="638559"/>
                </a:cubicBezTo>
                <a:cubicBezTo>
                  <a:pt x="238897" y="624594"/>
                  <a:pt x="243877" y="617481"/>
                  <a:pt x="245386" y="603065"/>
                </a:cubicBezTo>
                <a:cubicBezTo>
                  <a:pt x="246895" y="588649"/>
                  <a:pt x="244623" y="567476"/>
                  <a:pt x="245386" y="552063"/>
                </a:cubicBezTo>
                <a:cubicBezTo>
                  <a:pt x="246149" y="536650"/>
                  <a:pt x="249280" y="522728"/>
                  <a:pt x="249965" y="510585"/>
                </a:cubicBezTo>
                <a:cubicBezTo>
                  <a:pt x="250650" y="498442"/>
                  <a:pt x="251396" y="489368"/>
                  <a:pt x="249497" y="479202"/>
                </a:cubicBezTo>
                <a:cubicBezTo>
                  <a:pt x="247598" y="469036"/>
                  <a:pt x="242896" y="462340"/>
                  <a:pt x="238568" y="449590"/>
                </a:cubicBezTo>
                <a:cubicBezTo>
                  <a:pt x="234240" y="436840"/>
                  <a:pt x="227544" y="419015"/>
                  <a:pt x="223528" y="402699"/>
                </a:cubicBezTo>
                <a:cubicBezTo>
                  <a:pt x="219512" y="386383"/>
                  <a:pt x="214315" y="366580"/>
                  <a:pt x="214471" y="351696"/>
                </a:cubicBezTo>
                <a:cubicBezTo>
                  <a:pt x="214627" y="336812"/>
                  <a:pt x="217724" y="327888"/>
                  <a:pt x="224464" y="313394"/>
                </a:cubicBezTo>
                <a:cubicBezTo>
                  <a:pt x="231204" y="298900"/>
                  <a:pt x="241163" y="274213"/>
                  <a:pt x="254911" y="264732"/>
                </a:cubicBezTo>
                <a:cubicBezTo>
                  <a:pt x="268659" y="255251"/>
                  <a:pt x="292283" y="255452"/>
                  <a:pt x="306950" y="256510"/>
                </a:cubicBezTo>
                <a:cubicBezTo>
                  <a:pt x="321617" y="257568"/>
                  <a:pt x="328575" y="264325"/>
                  <a:pt x="342913" y="271082"/>
                </a:cubicBezTo>
                <a:cubicBezTo>
                  <a:pt x="357251" y="277839"/>
                  <a:pt x="374842" y="293937"/>
                  <a:pt x="392979" y="297051"/>
                </a:cubicBezTo>
                <a:cubicBezTo>
                  <a:pt x="411116" y="300165"/>
                  <a:pt x="435263" y="292194"/>
                  <a:pt x="451735" y="289765"/>
                </a:cubicBezTo>
                <a:cubicBezTo>
                  <a:pt x="468207" y="287336"/>
                  <a:pt x="472380" y="280050"/>
                  <a:pt x="491809" y="282479"/>
                </a:cubicBezTo>
                <a:cubicBezTo>
                  <a:pt x="511238" y="284908"/>
                  <a:pt x="544025" y="294622"/>
                  <a:pt x="568312" y="304337"/>
                </a:cubicBezTo>
                <a:cubicBezTo>
                  <a:pt x="592599" y="314052"/>
                  <a:pt x="618101" y="334088"/>
                  <a:pt x="637530" y="340767"/>
                </a:cubicBezTo>
                <a:cubicBezTo>
                  <a:pt x="656959" y="347446"/>
                  <a:pt x="661817" y="340767"/>
                  <a:pt x="684889" y="344410"/>
                </a:cubicBezTo>
                <a:cubicBezTo>
                  <a:pt x="707961" y="348053"/>
                  <a:pt x="744392" y="357767"/>
                  <a:pt x="775965" y="362625"/>
                </a:cubicBezTo>
                <a:cubicBezTo>
                  <a:pt x="807538" y="367483"/>
                  <a:pt x="840933" y="371733"/>
                  <a:pt x="874327" y="373555"/>
                </a:cubicBezTo>
                <a:cubicBezTo>
                  <a:pt x="907721" y="375377"/>
                  <a:pt x="945973" y="377198"/>
                  <a:pt x="976331" y="373555"/>
                </a:cubicBezTo>
                <a:cubicBezTo>
                  <a:pt x="1006689" y="369912"/>
                  <a:pt x="1027334" y="358982"/>
                  <a:pt x="1056478" y="351696"/>
                </a:cubicBezTo>
                <a:cubicBezTo>
                  <a:pt x="1085622" y="344410"/>
                  <a:pt x="1115981" y="341981"/>
                  <a:pt x="1151197" y="329838"/>
                </a:cubicBezTo>
                <a:cubicBezTo>
                  <a:pt x="1186413" y="317695"/>
                  <a:pt x="1241059" y="294015"/>
                  <a:pt x="1267774" y="278836"/>
                </a:cubicBezTo>
                <a:cubicBezTo>
                  <a:pt x="1294490" y="263657"/>
                  <a:pt x="1295704" y="252727"/>
                  <a:pt x="1311490" y="238762"/>
                </a:cubicBezTo>
                <a:cubicBezTo>
                  <a:pt x="1327276" y="224797"/>
                  <a:pt x="1347920" y="210225"/>
                  <a:pt x="1362492" y="195046"/>
                </a:cubicBezTo>
                <a:cubicBezTo>
                  <a:pt x="1377064" y="179867"/>
                  <a:pt x="1384958" y="161652"/>
                  <a:pt x="1398923" y="147687"/>
                </a:cubicBezTo>
                <a:cubicBezTo>
                  <a:pt x="1412888" y="133722"/>
                  <a:pt x="1428674" y="124007"/>
                  <a:pt x="1446282" y="111256"/>
                </a:cubicBezTo>
                <a:cubicBezTo>
                  <a:pt x="1463890" y="98505"/>
                  <a:pt x="1477247" y="81505"/>
                  <a:pt x="1504570" y="71183"/>
                </a:cubicBezTo>
                <a:cubicBezTo>
                  <a:pt x="1531893" y="60861"/>
                  <a:pt x="1610218" y="49325"/>
                  <a:pt x="1610218" y="49325"/>
                </a:cubicBezTo>
                <a:cubicBezTo>
                  <a:pt x="1643612" y="42646"/>
                  <a:pt x="1680043" y="34146"/>
                  <a:pt x="1704937" y="31110"/>
                </a:cubicBezTo>
                <a:cubicBezTo>
                  <a:pt x="1729831" y="28074"/>
                  <a:pt x="1740153" y="30503"/>
                  <a:pt x="1759582" y="31110"/>
                </a:cubicBezTo>
                <a:cubicBezTo>
                  <a:pt x="1779011" y="31717"/>
                  <a:pt x="1807549" y="29289"/>
                  <a:pt x="1821514" y="34753"/>
                </a:cubicBezTo>
                <a:cubicBezTo>
                  <a:pt x="1835479" y="40217"/>
                  <a:pt x="1833657" y="57825"/>
                  <a:pt x="1843372" y="63897"/>
                </a:cubicBezTo>
                <a:cubicBezTo>
                  <a:pt x="1853087" y="69969"/>
                  <a:pt x="1868266" y="71183"/>
                  <a:pt x="1879802" y="71183"/>
                </a:cubicBezTo>
                <a:cubicBezTo>
                  <a:pt x="1891338" y="71183"/>
                  <a:pt x="1897411" y="74826"/>
                  <a:pt x="1912590" y="63897"/>
                </a:cubicBezTo>
                <a:cubicBezTo>
                  <a:pt x="1927769" y="52968"/>
                  <a:pt x="1963592" y="15324"/>
                  <a:pt x="1970878" y="5609"/>
                </a:cubicBezTo>
                <a:cubicBezTo>
                  <a:pt x="1978164" y="-4106"/>
                  <a:pt x="1967235" y="751"/>
                  <a:pt x="1956306" y="5609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6825342" y="4172729"/>
            <a:ext cx="480880" cy="196840"/>
          </a:xfrm>
          <a:custGeom>
            <a:avLst/>
            <a:gdLst>
              <a:gd name="connsiteX0" fmla="*/ 0 w 480880"/>
              <a:gd name="connsiteY0" fmla="*/ 196840 h 196840"/>
              <a:gd name="connsiteX1" fmla="*/ 25501 w 480880"/>
              <a:gd name="connsiteY1" fmla="*/ 134909 h 196840"/>
              <a:gd name="connsiteX2" fmla="*/ 47360 w 480880"/>
              <a:gd name="connsiteY2" fmla="*/ 105765 h 196840"/>
              <a:gd name="connsiteX3" fmla="*/ 80147 w 480880"/>
              <a:gd name="connsiteY3" fmla="*/ 83906 h 196840"/>
              <a:gd name="connsiteX4" fmla="*/ 109291 w 480880"/>
              <a:gd name="connsiteY4" fmla="*/ 69334 h 196840"/>
              <a:gd name="connsiteX5" fmla="*/ 134792 w 480880"/>
              <a:gd name="connsiteY5" fmla="*/ 40190 h 196840"/>
              <a:gd name="connsiteX6" fmla="*/ 167579 w 480880"/>
              <a:gd name="connsiteY6" fmla="*/ 14689 h 196840"/>
              <a:gd name="connsiteX7" fmla="*/ 185795 w 480880"/>
              <a:gd name="connsiteY7" fmla="*/ 3760 h 196840"/>
              <a:gd name="connsiteX8" fmla="*/ 218582 w 480880"/>
              <a:gd name="connsiteY8" fmla="*/ 117 h 196840"/>
              <a:gd name="connsiteX9" fmla="*/ 262298 w 480880"/>
              <a:gd name="connsiteY9" fmla="*/ 7403 h 196840"/>
              <a:gd name="connsiteX10" fmla="*/ 298728 w 480880"/>
              <a:gd name="connsiteY10" fmla="*/ 7403 h 196840"/>
              <a:gd name="connsiteX11" fmla="*/ 331516 w 480880"/>
              <a:gd name="connsiteY11" fmla="*/ 21975 h 196840"/>
              <a:gd name="connsiteX12" fmla="*/ 371589 w 480880"/>
              <a:gd name="connsiteY12" fmla="*/ 43833 h 196840"/>
              <a:gd name="connsiteX13" fmla="*/ 411662 w 480880"/>
              <a:gd name="connsiteY13" fmla="*/ 72977 h 196840"/>
              <a:gd name="connsiteX14" fmla="*/ 448093 w 480880"/>
              <a:gd name="connsiteY14" fmla="*/ 98479 h 196840"/>
              <a:gd name="connsiteX15" fmla="*/ 480880 w 480880"/>
              <a:gd name="connsiteY15" fmla="*/ 109408 h 19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80880" h="196840">
                <a:moveTo>
                  <a:pt x="0" y="196840"/>
                </a:moveTo>
                <a:cubicBezTo>
                  <a:pt x="8804" y="173464"/>
                  <a:pt x="17608" y="150088"/>
                  <a:pt x="25501" y="134909"/>
                </a:cubicBezTo>
                <a:cubicBezTo>
                  <a:pt x="33394" y="119730"/>
                  <a:pt x="38252" y="114265"/>
                  <a:pt x="47360" y="105765"/>
                </a:cubicBezTo>
                <a:cubicBezTo>
                  <a:pt x="56468" y="97265"/>
                  <a:pt x="69825" y="89978"/>
                  <a:pt x="80147" y="83906"/>
                </a:cubicBezTo>
                <a:cubicBezTo>
                  <a:pt x="90469" y="77834"/>
                  <a:pt x="100184" y="76620"/>
                  <a:pt x="109291" y="69334"/>
                </a:cubicBezTo>
                <a:cubicBezTo>
                  <a:pt x="118399" y="62048"/>
                  <a:pt x="125077" y="49297"/>
                  <a:pt x="134792" y="40190"/>
                </a:cubicBezTo>
                <a:cubicBezTo>
                  <a:pt x="144507" y="31083"/>
                  <a:pt x="159079" y="20761"/>
                  <a:pt x="167579" y="14689"/>
                </a:cubicBezTo>
                <a:cubicBezTo>
                  <a:pt x="176080" y="8617"/>
                  <a:pt x="177295" y="6189"/>
                  <a:pt x="185795" y="3760"/>
                </a:cubicBezTo>
                <a:cubicBezTo>
                  <a:pt x="194295" y="1331"/>
                  <a:pt x="205832" y="-490"/>
                  <a:pt x="218582" y="117"/>
                </a:cubicBezTo>
                <a:cubicBezTo>
                  <a:pt x="231332" y="724"/>
                  <a:pt x="248940" y="6189"/>
                  <a:pt x="262298" y="7403"/>
                </a:cubicBezTo>
                <a:cubicBezTo>
                  <a:pt x="275656" y="8617"/>
                  <a:pt x="287192" y="4974"/>
                  <a:pt x="298728" y="7403"/>
                </a:cubicBezTo>
                <a:cubicBezTo>
                  <a:pt x="310264" y="9832"/>
                  <a:pt x="319373" y="15903"/>
                  <a:pt x="331516" y="21975"/>
                </a:cubicBezTo>
                <a:cubicBezTo>
                  <a:pt x="343659" y="28047"/>
                  <a:pt x="358231" y="35333"/>
                  <a:pt x="371589" y="43833"/>
                </a:cubicBezTo>
                <a:cubicBezTo>
                  <a:pt x="384947" y="52333"/>
                  <a:pt x="398911" y="63869"/>
                  <a:pt x="411662" y="72977"/>
                </a:cubicBezTo>
                <a:cubicBezTo>
                  <a:pt x="424413" y="82085"/>
                  <a:pt x="436557" y="92407"/>
                  <a:pt x="448093" y="98479"/>
                </a:cubicBezTo>
                <a:cubicBezTo>
                  <a:pt x="459629" y="104551"/>
                  <a:pt x="470254" y="106979"/>
                  <a:pt x="480880" y="109408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961422" y="4273272"/>
            <a:ext cx="350135" cy="830610"/>
          </a:xfrm>
          <a:custGeom>
            <a:avLst/>
            <a:gdLst>
              <a:gd name="connsiteX0" fmla="*/ 350135 w 350135"/>
              <a:gd name="connsiteY0" fmla="*/ 0 h 830610"/>
              <a:gd name="connsiteX1" fmla="*/ 284560 w 350135"/>
              <a:gd name="connsiteY1" fmla="*/ 54645 h 830610"/>
              <a:gd name="connsiteX2" fmla="*/ 259059 w 350135"/>
              <a:gd name="connsiteY2" fmla="*/ 109291 h 830610"/>
              <a:gd name="connsiteX3" fmla="*/ 244487 w 350135"/>
              <a:gd name="connsiteY3" fmla="*/ 160293 h 830610"/>
              <a:gd name="connsiteX4" fmla="*/ 226272 w 350135"/>
              <a:gd name="connsiteY4" fmla="*/ 222224 h 830610"/>
              <a:gd name="connsiteX5" fmla="*/ 200771 w 350135"/>
              <a:gd name="connsiteY5" fmla="*/ 258655 h 830610"/>
              <a:gd name="connsiteX6" fmla="*/ 157054 w 350135"/>
              <a:gd name="connsiteY6" fmla="*/ 287799 h 830610"/>
              <a:gd name="connsiteX7" fmla="*/ 149768 w 350135"/>
              <a:gd name="connsiteY7" fmla="*/ 346087 h 830610"/>
              <a:gd name="connsiteX8" fmla="*/ 164341 w 350135"/>
              <a:gd name="connsiteY8" fmla="*/ 400733 h 830610"/>
              <a:gd name="connsiteX9" fmla="*/ 167984 w 350135"/>
              <a:gd name="connsiteY9" fmla="*/ 437163 h 830610"/>
              <a:gd name="connsiteX10" fmla="*/ 135196 w 350135"/>
              <a:gd name="connsiteY10" fmla="*/ 480879 h 830610"/>
              <a:gd name="connsiteX11" fmla="*/ 116981 w 350135"/>
              <a:gd name="connsiteY11" fmla="*/ 528239 h 830610"/>
              <a:gd name="connsiteX12" fmla="*/ 120624 w 350135"/>
              <a:gd name="connsiteY12" fmla="*/ 593813 h 830610"/>
              <a:gd name="connsiteX13" fmla="*/ 109695 w 350135"/>
              <a:gd name="connsiteY13" fmla="*/ 637530 h 830610"/>
              <a:gd name="connsiteX14" fmla="*/ 102409 w 350135"/>
              <a:gd name="connsiteY14" fmla="*/ 681246 h 830610"/>
              <a:gd name="connsiteX15" fmla="*/ 80551 w 350135"/>
              <a:gd name="connsiteY15" fmla="*/ 728605 h 830610"/>
              <a:gd name="connsiteX16" fmla="*/ 44121 w 350135"/>
              <a:gd name="connsiteY16" fmla="*/ 750463 h 830610"/>
              <a:gd name="connsiteX17" fmla="*/ 29549 w 350135"/>
              <a:gd name="connsiteY17" fmla="*/ 779608 h 830610"/>
              <a:gd name="connsiteX18" fmla="*/ 4047 w 350135"/>
              <a:gd name="connsiteY18" fmla="*/ 812395 h 830610"/>
              <a:gd name="connsiteX19" fmla="*/ 404 w 350135"/>
              <a:gd name="connsiteY19" fmla="*/ 830610 h 83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50135" h="830610">
                <a:moveTo>
                  <a:pt x="350135" y="0"/>
                </a:moveTo>
                <a:cubicBezTo>
                  <a:pt x="324937" y="18215"/>
                  <a:pt x="299739" y="36430"/>
                  <a:pt x="284560" y="54645"/>
                </a:cubicBezTo>
                <a:cubicBezTo>
                  <a:pt x="269381" y="72860"/>
                  <a:pt x="265738" y="91683"/>
                  <a:pt x="259059" y="109291"/>
                </a:cubicBezTo>
                <a:cubicBezTo>
                  <a:pt x="252380" y="126899"/>
                  <a:pt x="249951" y="141471"/>
                  <a:pt x="244487" y="160293"/>
                </a:cubicBezTo>
                <a:cubicBezTo>
                  <a:pt x="239023" y="179115"/>
                  <a:pt x="233558" y="205830"/>
                  <a:pt x="226272" y="222224"/>
                </a:cubicBezTo>
                <a:cubicBezTo>
                  <a:pt x="218986" y="238618"/>
                  <a:pt x="212307" y="247726"/>
                  <a:pt x="200771" y="258655"/>
                </a:cubicBezTo>
                <a:cubicBezTo>
                  <a:pt x="189235" y="269584"/>
                  <a:pt x="165554" y="273227"/>
                  <a:pt x="157054" y="287799"/>
                </a:cubicBezTo>
                <a:cubicBezTo>
                  <a:pt x="148554" y="302371"/>
                  <a:pt x="148554" y="327265"/>
                  <a:pt x="149768" y="346087"/>
                </a:cubicBezTo>
                <a:cubicBezTo>
                  <a:pt x="150982" y="364909"/>
                  <a:pt x="161305" y="385554"/>
                  <a:pt x="164341" y="400733"/>
                </a:cubicBezTo>
                <a:cubicBezTo>
                  <a:pt x="167377" y="415912"/>
                  <a:pt x="172841" y="423805"/>
                  <a:pt x="167984" y="437163"/>
                </a:cubicBezTo>
                <a:cubicBezTo>
                  <a:pt x="163127" y="450521"/>
                  <a:pt x="143696" y="465700"/>
                  <a:pt x="135196" y="480879"/>
                </a:cubicBezTo>
                <a:cubicBezTo>
                  <a:pt x="126696" y="496058"/>
                  <a:pt x="119410" y="509417"/>
                  <a:pt x="116981" y="528239"/>
                </a:cubicBezTo>
                <a:cubicBezTo>
                  <a:pt x="114552" y="547061"/>
                  <a:pt x="121838" y="575598"/>
                  <a:pt x="120624" y="593813"/>
                </a:cubicBezTo>
                <a:cubicBezTo>
                  <a:pt x="119410" y="612028"/>
                  <a:pt x="112731" y="622958"/>
                  <a:pt x="109695" y="637530"/>
                </a:cubicBezTo>
                <a:cubicBezTo>
                  <a:pt x="106659" y="652102"/>
                  <a:pt x="107266" y="666067"/>
                  <a:pt x="102409" y="681246"/>
                </a:cubicBezTo>
                <a:cubicBezTo>
                  <a:pt x="97552" y="696425"/>
                  <a:pt x="90266" y="717069"/>
                  <a:pt x="80551" y="728605"/>
                </a:cubicBezTo>
                <a:cubicBezTo>
                  <a:pt x="70836" y="740141"/>
                  <a:pt x="52621" y="741963"/>
                  <a:pt x="44121" y="750463"/>
                </a:cubicBezTo>
                <a:cubicBezTo>
                  <a:pt x="35621" y="758964"/>
                  <a:pt x="36228" y="769286"/>
                  <a:pt x="29549" y="779608"/>
                </a:cubicBezTo>
                <a:cubicBezTo>
                  <a:pt x="22870" y="789930"/>
                  <a:pt x="8904" y="803895"/>
                  <a:pt x="4047" y="812395"/>
                </a:cubicBezTo>
                <a:cubicBezTo>
                  <a:pt x="-810" y="820895"/>
                  <a:pt x="-203" y="825752"/>
                  <a:pt x="404" y="83061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6644387" y="5147598"/>
            <a:ext cx="324763" cy="874327"/>
          </a:xfrm>
          <a:custGeom>
            <a:avLst/>
            <a:gdLst>
              <a:gd name="connsiteX0" fmla="*/ 317439 w 324763"/>
              <a:gd name="connsiteY0" fmla="*/ 0 h 874327"/>
              <a:gd name="connsiteX1" fmla="*/ 317439 w 324763"/>
              <a:gd name="connsiteY1" fmla="*/ 61932 h 874327"/>
              <a:gd name="connsiteX2" fmla="*/ 324725 w 324763"/>
              <a:gd name="connsiteY2" fmla="*/ 91076 h 874327"/>
              <a:gd name="connsiteX3" fmla="*/ 313796 w 324763"/>
              <a:gd name="connsiteY3" fmla="*/ 131149 h 874327"/>
              <a:gd name="connsiteX4" fmla="*/ 291938 w 324763"/>
              <a:gd name="connsiteY4" fmla="*/ 149365 h 874327"/>
              <a:gd name="connsiteX5" fmla="*/ 270080 w 324763"/>
              <a:gd name="connsiteY5" fmla="*/ 185795 h 874327"/>
              <a:gd name="connsiteX6" fmla="*/ 262794 w 324763"/>
              <a:gd name="connsiteY6" fmla="*/ 233154 h 874327"/>
              <a:gd name="connsiteX7" fmla="*/ 248222 w 324763"/>
              <a:gd name="connsiteY7" fmla="*/ 265941 h 874327"/>
              <a:gd name="connsiteX8" fmla="*/ 226364 w 324763"/>
              <a:gd name="connsiteY8" fmla="*/ 302372 h 874327"/>
              <a:gd name="connsiteX9" fmla="*/ 200862 w 324763"/>
              <a:gd name="connsiteY9" fmla="*/ 320587 h 874327"/>
              <a:gd name="connsiteX10" fmla="*/ 189933 w 324763"/>
              <a:gd name="connsiteY10" fmla="*/ 335159 h 874327"/>
              <a:gd name="connsiteX11" fmla="*/ 171718 w 324763"/>
              <a:gd name="connsiteY11" fmla="*/ 367946 h 874327"/>
              <a:gd name="connsiteX12" fmla="*/ 153503 w 324763"/>
              <a:gd name="connsiteY12" fmla="*/ 389804 h 874327"/>
              <a:gd name="connsiteX13" fmla="*/ 113430 w 324763"/>
              <a:gd name="connsiteY13" fmla="*/ 411663 h 874327"/>
              <a:gd name="connsiteX14" fmla="*/ 69713 w 324763"/>
              <a:gd name="connsiteY14" fmla="*/ 422592 h 874327"/>
              <a:gd name="connsiteX15" fmla="*/ 40569 w 324763"/>
              <a:gd name="connsiteY15" fmla="*/ 437164 h 874327"/>
              <a:gd name="connsiteX16" fmla="*/ 33283 w 324763"/>
              <a:gd name="connsiteY16" fmla="*/ 469951 h 874327"/>
              <a:gd name="connsiteX17" fmla="*/ 62427 w 324763"/>
              <a:gd name="connsiteY17" fmla="*/ 506381 h 874327"/>
              <a:gd name="connsiteX18" fmla="*/ 80642 w 324763"/>
              <a:gd name="connsiteY18" fmla="*/ 550098 h 874327"/>
              <a:gd name="connsiteX19" fmla="*/ 91572 w 324763"/>
              <a:gd name="connsiteY19" fmla="*/ 593814 h 874327"/>
              <a:gd name="connsiteX20" fmla="*/ 69713 w 324763"/>
              <a:gd name="connsiteY20" fmla="*/ 648459 h 874327"/>
              <a:gd name="connsiteX21" fmla="*/ 15068 w 324763"/>
              <a:gd name="connsiteY21" fmla="*/ 710391 h 874327"/>
              <a:gd name="connsiteX22" fmla="*/ 11425 w 324763"/>
              <a:gd name="connsiteY22" fmla="*/ 754107 h 874327"/>
              <a:gd name="connsiteX23" fmla="*/ 4139 w 324763"/>
              <a:gd name="connsiteY23" fmla="*/ 790537 h 874327"/>
              <a:gd name="connsiteX24" fmla="*/ 496 w 324763"/>
              <a:gd name="connsiteY24" fmla="*/ 823325 h 874327"/>
              <a:gd name="connsiteX25" fmla="*/ 15068 w 324763"/>
              <a:gd name="connsiteY25" fmla="*/ 852469 h 874327"/>
              <a:gd name="connsiteX26" fmla="*/ 15068 w 324763"/>
              <a:gd name="connsiteY26" fmla="*/ 874327 h 874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24763" h="874327">
                <a:moveTo>
                  <a:pt x="317439" y="0"/>
                </a:moveTo>
                <a:cubicBezTo>
                  <a:pt x="316832" y="23376"/>
                  <a:pt x="316225" y="46753"/>
                  <a:pt x="317439" y="61932"/>
                </a:cubicBezTo>
                <a:cubicBezTo>
                  <a:pt x="318653" y="77111"/>
                  <a:pt x="325332" y="79540"/>
                  <a:pt x="324725" y="91076"/>
                </a:cubicBezTo>
                <a:cubicBezTo>
                  <a:pt x="324118" y="102612"/>
                  <a:pt x="319261" y="121434"/>
                  <a:pt x="313796" y="131149"/>
                </a:cubicBezTo>
                <a:cubicBezTo>
                  <a:pt x="308331" y="140864"/>
                  <a:pt x="299224" y="140257"/>
                  <a:pt x="291938" y="149365"/>
                </a:cubicBezTo>
                <a:cubicBezTo>
                  <a:pt x="284652" y="158473"/>
                  <a:pt x="274937" y="171830"/>
                  <a:pt x="270080" y="185795"/>
                </a:cubicBezTo>
                <a:cubicBezTo>
                  <a:pt x="265223" y="199760"/>
                  <a:pt x="266437" y="219796"/>
                  <a:pt x="262794" y="233154"/>
                </a:cubicBezTo>
                <a:cubicBezTo>
                  <a:pt x="259151" y="246512"/>
                  <a:pt x="254294" y="254405"/>
                  <a:pt x="248222" y="265941"/>
                </a:cubicBezTo>
                <a:cubicBezTo>
                  <a:pt x="242150" y="277477"/>
                  <a:pt x="234257" y="293264"/>
                  <a:pt x="226364" y="302372"/>
                </a:cubicBezTo>
                <a:cubicBezTo>
                  <a:pt x="218471" y="311480"/>
                  <a:pt x="200862" y="320587"/>
                  <a:pt x="200862" y="320587"/>
                </a:cubicBezTo>
                <a:cubicBezTo>
                  <a:pt x="194790" y="326051"/>
                  <a:pt x="194790" y="327266"/>
                  <a:pt x="189933" y="335159"/>
                </a:cubicBezTo>
                <a:cubicBezTo>
                  <a:pt x="185076" y="343052"/>
                  <a:pt x="177790" y="358839"/>
                  <a:pt x="171718" y="367946"/>
                </a:cubicBezTo>
                <a:cubicBezTo>
                  <a:pt x="165646" y="377053"/>
                  <a:pt x="163218" y="382518"/>
                  <a:pt x="153503" y="389804"/>
                </a:cubicBezTo>
                <a:cubicBezTo>
                  <a:pt x="143788" y="397090"/>
                  <a:pt x="127395" y="406198"/>
                  <a:pt x="113430" y="411663"/>
                </a:cubicBezTo>
                <a:cubicBezTo>
                  <a:pt x="99465" y="417128"/>
                  <a:pt x="81856" y="418342"/>
                  <a:pt x="69713" y="422592"/>
                </a:cubicBezTo>
                <a:cubicBezTo>
                  <a:pt x="57570" y="426842"/>
                  <a:pt x="46641" y="429271"/>
                  <a:pt x="40569" y="437164"/>
                </a:cubicBezTo>
                <a:cubicBezTo>
                  <a:pt x="34497" y="445057"/>
                  <a:pt x="29640" y="458415"/>
                  <a:pt x="33283" y="469951"/>
                </a:cubicBezTo>
                <a:cubicBezTo>
                  <a:pt x="36926" y="481487"/>
                  <a:pt x="54534" y="493023"/>
                  <a:pt x="62427" y="506381"/>
                </a:cubicBezTo>
                <a:cubicBezTo>
                  <a:pt x="70320" y="519739"/>
                  <a:pt x="75785" y="535526"/>
                  <a:pt x="80642" y="550098"/>
                </a:cubicBezTo>
                <a:cubicBezTo>
                  <a:pt x="85499" y="564670"/>
                  <a:pt x="93393" y="577421"/>
                  <a:pt x="91572" y="593814"/>
                </a:cubicBezTo>
                <a:cubicBezTo>
                  <a:pt x="89751" y="610207"/>
                  <a:pt x="82464" y="629030"/>
                  <a:pt x="69713" y="648459"/>
                </a:cubicBezTo>
                <a:cubicBezTo>
                  <a:pt x="56962" y="667888"/>
                  <a:pt x="24783" y="692783"/>
                  <a:pt x="15068" y="710391"/>
                </a:cubicBezTo>
                <a:cubicBezTo>
                  <a:pt x="5353" y="727999"/>
                  <a:pt x="13246" y="740749"/>
                  <a:pt x="11425" y="754107"/>
                </a:cubicBezTo>
                <a:cubicBezTo>
                  <a:pt x="9604" y="767465"/>
                  <a:pt x="5960" y="779001"/>
                  <a:pt x="4139" y="790537"/>
                </a:cubicBezTo>
                <a:cubicBezTo>
                  <a:pt x="2317" y="802073"/>
                  <a:pt x="-1325" y="813003"/>
                  <a:pt x="496" y="823325"/>
                </a:cubicBezTo>
                <a:cubicBezTo>
                  <a:pt x="2317" y="833647"/>
                  <a:pt x="12639" y="843969"/>
                  <a:pt x="15068" y="852469"/>
                </a:cubicBezTo>
                <a:cubicBezTo>
                  <a:pt x="17497" y="860969"/>
                  <a:pt x="16282" y="867648"/>
                  <a:pt x="15068" y="874327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7693819" y="2643188"/>
            <a:ext cx="378619" cy="102393"/>
          </a:xfrm>
          <a:custGeom>
            <a:avLst/>
            <a:gdLst>
              <a:gd name="connsiteX0" fmla="*/ 0 w 378619"/>
              <a:gd name="connsiteY0" fmla="*/ 0 h 102393"/>
              <a:gd name="connsiteX1" fmla="*/ 64294 w 378619"/>
              <a:gd name="connsiteY1" fmla="*/ 9525 h 102393"/>
              <a:gd name="connsiteX2" fmla="*/ 111919 w 378619"/>
              <a:gd name="connsiteY2" fmla="*/ 16668 h 102393"/>
              <a:gd name="connsiteX3" fmla="*/ 152400 w 378619"/>
              <a:gd name="connsiteY3" fmla="*/ 21431 h 102393"/>
              <a:gd name="connsiteX4" fmla="*/ 197644 w 378619"/>
              <a:gd name="connsiteY4" fmla="*/ 28575 h 102393"/>
              <a:gd name="connsiteX5" fmla="*/ 254794 w 378619"/>
              <a:gd name="connsiteY5" fmla="*/ 33337 h 102393"/>
              <a:gd name="connsiteX6" fmla="*/ 295275 w 378619"/>
              <a:gd name="connsiteY6" fmla="*/ 45243 h 102393"/>
              <a:gd name="connsiteX7" fmla="*/ 326231 w 378619"/>
              <a:gd name="connsiteY7" fmla="*/ 66675 h 102393"/>
              <a:gd name="connsiteX8" fmla="*/ 361950 w 378619"/>
              <a:gd name="connsiteY8" fmla="*/ 92868 h 102393"/>
              <a:gd name="connsiteX9" fmla="*/ 378619 w 378619"/>
              <a:gd name="connsiteY9" fmla="*/ 102393 h 102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8619" h="102393">
                <a:moveTo>
                  <a:pt x="0" y="0"/>
                </a:moveTo>
                <a:lnTo>
                  <a:pt x="64294" y="9525"/>
                </a:lnTo>
                <a:lnTo>
                  <a:pt x="111919" y="16668"/>
                </a:lnTo>
                <a:cubicBezTo>
                  <a:pt x="126603" y="18652"/>
                  <a:pt x="138113" y="19447"/>
                  <a:pt x="152400" y="21431"/>
                </a:cubicBezTo>
                <a:cubicBezTo>
                  <a:pt x="166687" y="23415"/>
                  <a:pt x="180578" y="26591"/>
                  <a:pt x="197644" y="28575"/>
                </a:cubicBezTo>
                <a:cubicBezTo>
                  <a:pt x="214710" y="30559"/>
                  <a:pt x="238522" y="30559"/>
                  <a:pt x="254794" y="33337"/>
                </a:cubicBezTo>
                <a:cubicBezTo>
                  <a:pt x="271066" y="36115"/>
                  <a:pt x="283369" y="39687"/>
                  <a:pt x="295275" y="45243"/>
                </a:cubicBezTo>
                <a:cubicBezTo>
                  <a:pt x="307181" y="50799"/>
                  <a:pt x="315119" y="58738"/>
                  <a:pt x="326231" y="66675"/>
                </a:cubicBezTo>
                <a:cubicBezTo>
                  <a:pt x="337344" y="74613"/>
                  <a:pt x="353219" y="86915"/>
                  <a:pt x="361950" y="92868"/>
                </a:cubicBezTo>
                <a:cubicBezTo>
                  <a:pt x="370681" y="98821"/>
                  <a:pt x="374650" y="100607"/>
                  <a:pt x="378619" y="102393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7368251" y="1943201"/>
            <a:ext cx="341627" cy="1180866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54596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69551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8271 w 341627"/>
              <a:gd name="connsiteY17" fmla="*/ 578632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1627" h="1180866">
                <a:moveTo>
                  <a:pt x="30282" y="0"/>
                </a:moveTo>
                <a:cubicBezTo>
                  <a:pt x="9011" y="7012"/>
                  <a:pt x="2587" y="31951"/>
                  <a:pt x="250" y="45975"/>
                </a:cubicBezTo>
                <a:cubicBezTo>
                  <a:pt x="-2088" y="60000"/>
                  <a:pt x="12654" y="73110"/>
                  <a:pt x="16257" y="84147"/>
                </a:cubicBezTo>
                <a:cubicBezTo>
                  <a:pt x="19860" y="95184"/>
                  <a:pt x="15038" y="102379"/>
                  <a:pt x="21868" y="112196"/>
                </a:cubicBezTo>
                <a:cubicBezTo>
                  <a:pt x="28698" y="122013"/>
                  <a:pt x="46484" y="130895"/>
                  <a:pt x="57236" y="143050"/>
                </a:cubicBezTo>
                <a:cubicBezTo>
                  <a:pt x="67988" y="155205"/>
                  <a:pt x="78718" y="171567"/>
                  <a:pt x="86380" y="185124"/>
                </a:cubicBezTo>
                <a:cubicBezTo>
                  <a:pt x="94042" y="198681"/>
                  <a:pt x="98534" y="211771"/>
                  <a:pt x="103209" y="224393"/>
                </a:cubicBezTo>
                <a:cubicBezTo>
                  <a:pt x="107884" y="237015"/>
                  <a:pt x="110222" y="250104"/>
                  <a:pt x="114429" y="260856"/>
                </a:cubicBezTo>
                <a:cubicBezTo>
                  <a:pt x="118636" y="271608"/>
                  <a:pt x="126117" y="279556"/>
                  <a:pt x="128454" y="288906"/>
                </a:cubicBezTo>
                <a:cubicBezTo>
                  <a:pt x="130791" y="298256"/>
                  <a:pt x="128454" y="316955"/>
                  <a:pt x="128454" y="316955"/>
                </a:cubicBezTo>
                <a:cubicBezTo>
                  <a:pt x="128454" y="328642"/>
                  <a:pt x="127987" y="346874"/>
                  <a:pt x="128454" y="359028"/>
                </a:cubicBezTo>
                <a:cubicBezTo>
                  <a:pt x="128921" y="371182"/>
                  <a:pt x="125273" y="379130"/>
                  <a:pt x="131259" y="389882"/>
                </a:cubicBezTo>
                <a:cubicBezTo>
                  <a:pt x="137245" y="400634"/>
                  <a:pt x="155156" y="412789"/>
                  <a:pt x="164369" y="423541"/>
                </a:cubicBezTo>
                <a:cubicBezTo>
                  <a:pt x="173582" y="434293"/>
                  <a:pt x="180366" y="442708"/>
                  <a:pt x="186535" y="454395"/>
                </a:cubicBezTo>
                <a:cubicBezTo>
                  <a:pt x="192704" y="466082"/>
                  <a:pt x="202179" y="482444"/>
                  <a:pt x="201381" y="493664"/>
                </a:cubicBezTo>
                <a:cubicBezTo>
                  <a:pt x="200583" y="504884"/>
                  <a:pt x="187357" y="514701"/>
                  <a:pt x="181747" y="521713"/>
                </a:cubicBezTo>
                <a:cubicBezTo>
                  <a:pt x="176137" y="528725"/>
                  <a:pt x="169968" y="526251"/>
                  <a:pt x="167722" y="535737"/>
                </a:cubicBezTo>
                <a:cubicBezTo>
                  <a:pt x="165476" y="545224"/>
                  <a:pt x="170141" y="566477"/>
                  <a:pt x="168271" y="578632"/>
                </a:cubicBezTo>
                <a:cubicBezTo>
                  <a:pt x="166401" y="590787"/>
                  <a:pt x="156595" y="599920"/>
                  <a:pt x="156503" y="608665"/>
                </a:cubicBezTo>
                <a:cubicBezTo>
                  <a:pt x="156412" y="617410"/>
                  <a:pt x="159866" y="621241"/>
                  <a:pt x="167722" y="631104"/>
                </a:cubicBezTo>
                <a:cubicBezTo>
                  <a:pt x="175578" y="640967"/>
                  <a:pt x="192648" y="657090"/>
                  <a:pt x="203639" y="667842"/>
                </a:cubicBezTo>
                <a:cubicBezTo>
                  <a:pt x="214631" y="678594"/>
                  <a:pt x="226705" y="687715"/>
                  <a:pt x="233671" y="695617"/>
                </a:cubicBezTo>
                <a:cubicBezTo>
                  <a:pt x="240637" y="703519"/>
                  <a:pt x="240068" y="707772"/>
                  <a:pt x="245438" y="715252"/>
                </a:cubicBezTo>
                <a:cubicBezTo>
                  <a:pt x="250809" y="722732"/>
                  <a:pt x="260147" y="732549"/>
                  <a:pt x="265894" y="740496"/>
                </a:cubicBezTo>
                <a:cubicBezTo>
                  <a:pt x="271641" y="748443"/>
                  <a:pt x="276179" y="756391"/>
                  <a:pt x="279919" y="762935"/>
                </a:cubicBezTo>
                <a:cubicBezTo>
                  <a:pt x="283659" y="769479"/>
                  <a:pt x="285996" y="769947"/>
                  <a:pt x="288333" y="779764"/>
                </a:cubicBezTo>
                <a:cubicBezTo>
                  <a:pt x="290670" y="789581"/>
                  <a:pt x="292073" y="804541"/>
                  <a:pt x="293943" y="821838"/>
                </a:cubicBezTo>
                <a:cubicBezTo>
                  <a:pt x="295813" y="839135"/>
                  <a:pt x="299086" y="867652"/>
                  <a:pt x="299553" y="883546"/>
                </a:cubicBezTo>
                <a:cubicBezTo>
                  <a:pt x="300020" y="899440"/>
                  <a:pt x="295346" y="907855"/>
                  <a:pt x="296748" y="917205"/>
                </a:cubicBezTo>
                <a:cubicBezTo>
                  <a:pt x="298150" y="926555"/>
                  <a:pt x="310305" y="929827"/>
                  <a:pt x="307968" y="939644"/>
                </a:cubicBezTo>
                <a:cubicBezTo>
                  <a:pt x="305631" y="949461"/>
                  <a:pt x="290204" y="964888"/>
                  <a:pt x="282724" y="976108"/>
                </a:cubicBezTo>
                <a:cubicBezTo>
                  <a:pt x="275244" y="987328"/>
                  <a:pt x="264959" y="998547"/>
                  <a:pt x="263089" y="1006962"/>
                </a:cubicBezTo>
                <a:cubicBezTo>
                  <a:pt x="261219" y="1015377"/>
                  <a:pt x="264492" y="1012572"/>
                  <a:pt x="271504" y="1026596"/>
                </a:cubicBezTo>
                <a:cubicBezTo>
                  <a:pt x="278516" y="1040621"/>
                  <a:pt x="295813" y="1074280"/>
                  <a:pt x="305163" y="1091109"/>
                </a:cubicBezTo>
                <a:cubicBezTo>
                  <a:pt x="314513" y="1107938"/>
                  <a:pt x="322927" y="1116353"/>
                  <a:pt x="327602" y="1127573"/>
                </a:cubicBezTo>
                <a:cubicBezTo>
                  <a:pt x="332277" y="1138793"/>
                  <a:pt x="330875" y="1149545"/>
                  <a:pt x="333212" y="1158427"/>
                </a:cubicBezTo>
                <a:cubicBezTo>
                  <a:pt x="335549" y="1167309"/>
                  <a:pt x="338588" y="1174087"/>
                  <a:pt x="341627" y="1180866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7421880" y="1304998"/>
            <a:ext cx="1194108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42712 w 1172452"/>
              <a:gd name="connsiteY30" fmla="*/ 81791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9706 w 1196265"/>
              <a:gd name="connsiteY3" fmla="*/ 464369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648 w 1194108"/>
              <a:gd name="connsiteY0" fmla="*/ 580641 h 580641"/>
              <a:gd name="connsiteX1" fmla="*/ 12978 w 1194108"/>
              <a:gd name="connsiteY1" fmla="*/ 521738 h 580641"/>
              <a:gd name="connsiteX2" fmla="*/ 51137 w 1194108"/>
              <a:gd name="connsiteY2" fmla="*/ 499299 h 580641"/>
              <a:gd name="connsiteX3" fmla="*/ 97549 w 1194108"/>
              <a:gd name="connsiteY3" fmla="*/ 464369 h 580641"/>
              <a:gd name="connsiteX4" fmla="*/ 137242 w 1194108"/>
              <a:gd name="connsiteY4" fmla="*/ 425947 h 580641"/>
              <a:gd name="connsiteX5" fmla="*/ 165714 w 1194108"/>
              <a:gd name="connsiteY5" fmla="*/ 386254 h 580641"/>
              <a:gd name="connsiteX6" fmla="*/ 196992 w 1194108"/>
              <a:gd name="connsiteY6" fmla="*/ 328199 h 580641"/>
              <a:gd name="connsiteX7" fmla="*/ 225041 w 1194108"/>
              <a:gd name="connsiteY7" fmla="*/ 266491 h 580641"/>
              <a:gd name="connsiteX8" fmla="*/ 253090 w 1194108"/>
              <a:gd name="connsiteY8" fmla="*/ 201978 h 580641"/>
              <a:gd name="connsiteX9" fmla="*/ 255895 w 1194108"/>
              <a:gd name="connsiteY9" fmla="*/ 168319 h 580641"/>
              <a:gd name="connsiteX10" fmla="*/ 264310 w 1194108"/>
              <a:gd name="connsiteY10" fmla="*/ 131856 h 580641"/>
              <a:gd name="connsiteX11" fmla="*/ 261505 w 1194108"/>
              <a:gd name="connsiteY11" fmla="*/ 109416 h 580641"/>
              <a:gd name="connsiteX12" fmla="*/ 267115 w 1194108"/>
              <a:gd name="connsiteY12" fmla="*/ 92587 h 580641"/>
              <a:gd name="connsiteX13" fmla="*/ 303578 w 1194108"/>
              <a:gd name="connsiteY13" fmla="*/ 58928 h 580641"/>
              <a:gd name="connsiteX14" fmla="*/ 311993 w 1194108"/>
              <a:gd name="connsiteY14" fmla="*/ 33684 h 580641"/>
              <a:gd name="connsiteX15" fmla="*/ 351262 w 1194108"/>
              <a:gd name="connsiteY15" fmla="*/ 16854 h 580641"/>
              <a:gd name="connsiteX16" fmla="*/ 396140 w 1194108"/>
              <a:gd name="connsiteY16" fmla="*/ 8440 h 580641"/>
              <a:gd name="connsiteX17" fmla="*/ 452238 w 1194108"/>
              <a:gd name="connsiteY17" fmla="*/ 25 h 580641"/>
              <a:gd name="connsiteX18" fmla="*/ 491507 w 1194108"/>
              <a:gd name="connsiteY18" fmla="*/ 11245 h 580641"/>
              <a:gd name="connsiteX19" fmla="*/ 530776 w 1194108"/>
              <a:gd name="connsiteY19" fmla="*/ 25269 h 580641"/>
              <a:gd name="connsiteX20" fmla="*/ 586874 w 1194108"/>
              <a:gd name="connsiteY20" fmla="*/ 22464 h 580641"/>
              <a:gd name="connsiteX21" fmla="*/ 648582 w 1194108"/>
              <a:gd name="connsiteY21" fmla="*/ 22464 h 580641"/>
              <a:gd name="connsiteX22" fmla="*/ 690656 w 1194108"/>
              <a:gd name="connsiteY22" fmla="*/ 22464 h 580641"/>
              <a:gd name="connsiteX23" fmla="*/ 738339 w 1194108"/>
              <a:gd name="connsiteY23" fmla="*/ 22464 h 580641"/>
              <a:gd name="connsiteX24" fmla="*/ 757973 w 1194108"/>
              <a:gd name="connsiteY24" fmla="*/ 22464 h 580641"/>
              <a:gd name="connsiteX25" fmla="*/ 808462 w 1194108"/>
              <a:gd name="connsiteY25" fmla="*/ 36489 h 580641"/>
              <a:gd name="connsiteX26" fmla="*/ 844926 w 1194108"/>
              <a:gd name="connsiteY26" fmla="*/ 50513 h 580641"/>
              <a:gd name="connsiteX27" fmla="*/ 871280 w 1194108"/>
              <a:gd name="connsiteY27" fmla="*/ 49827 h 580641"/>
              <a:gd name="connsiteX28" fmla="*/ 895677 w 1194108"/>
              <a:gd name="connsiteY28" fmla="*/ 62580 h 580641"/>
              <a:gd name="connsiteX29" fmla="*/ 905787 w 1194108"/>
              <a:gd name="connsiteY29" fmla="*/ 74647 h 580641"/>
              <a:gd name="connsiteX30" fmla="*/ 940555 w 1194108"/>
              <a:gd name="connsiteY30" fmla="*/ 81791 h 580641"/>
              <a:gd name="connsiteX31" fmla="*/ 973951 w 1194108"/>
              <a:gd name="connsiteY31" fmla="*/ 84172 h 580641"/>
              <a:gd name="connsiteX32" fmla="*/ 1024440 w 1194108"/>
              <a:gd name="connsiteY32" fmla="*/ 95392 h 580641"/>
              <a:gd name="connsiteX33" fmla="*/ 1063708 w 1194108"/>
              <a:gd name="connsiteY33" fmla="*/ 101002 h 580641"/>
              <a:gd name="connsiteX34" fmla="*/ 1102977 w 1194108"/>
              <a:gd name="connsiteY34" fmla="*/ 101002 h 580641"/>
              <a:gd name="connsiteX35" fmla="*/ 1147856 w 1194108"/>
              <a:gd name="connsiteY35" fmla="*/ 112221 h 580641"/>
              <a:gd name="connsiteX36" fmla="*/ 1194108 w 1194108"/>
              <a:gd name="connsiteY36" fmla="*/ 121746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94108" h="580641">
                <a:moveTo>
                  <a:pt x="648" y="580641"/>
                </a:moveTo>
                <a:cubicBezTo>
                  <a:pt x="-2157" y="557968"/>
                  <a:pt x="4563" y="535295"/>
                  <a:pt x="12978" y="521738"/>
                </a:cubicBezTo>
                <a:cubicBezTo>
                  <a:pt x="21393" y="508181"/>
                  <a:pt x="37042" y="508861"/>
                  <a:pt x="51137" y="499299"/>
                </a:cubicBezTo>
                <a:cubicBezTo>
                  <a:pt x="65232" y="489738"/>
                  <a:pt x="83198" y="476594"/>
                  <a:pt x="97549" y="464369"/>
                </a:cubicBezTo>
                <a:cubicBezTo>
                  <a:pt x="111900" y="452144"/>
                  <a:pt x="125881" y="438966"/>
                  <a:pt x="137242" y="425947"/>
                </a:cubicBezTo>
                <a:cubicBezTo>
                  <a:pt x="148603" y="412928"/>
                  <a:pt x="155756" y="402545"/>
                  <a:pt x="165714" y="386254"/>
                </a:cubicBezTo>
                <a:cubicBezTo>
                  <a:pt x="175672" y="369963"/>
                  <a:pt x="187104" y="348160"/>
                  <a:pt x="196992" y="328199"/>
                </a:cubicBezTo>
                <a:cubicBezTo>
                  <a:pt x="206880" y="308239"/>
                  <a:pt x="215691" y="287528"/>
                  <a:pt x="225041" y="266491"/>
                </a:cubicBezTo>
                <a:cubicBezTo>
                  <a:pt x="234391" y="245454"/>
                  <a:pt x="247948" y="218340"/>
                  <a:pt x="253090" y="201978"/>
                </a:cubicBezTo>
                <a:cubicBezTo>
                  <a:pt x="258232" y="185616"/>
                  <a:pt x="254025" y="180006"/>
                  <a:pt x="255895" y="168319"/>
                </a:cubicBezTo>
                <a:cubicBezTo>
                  <a:pt x="257765" y="156632"/>
                  <a:pt x="263375" y="141673"/>
                  <a:pt x="264310" y="131856"/>
                </a:cubicBezTo>
                <a:cubicBezTo>
                  <a:pt x="265245" y="122039"/>
                  <a:pt x="261038" y="115961"/>
                  <a:pt x="261505" y="109416"/>
                </a:cubicBezTo>
                <a:cubicBezTo>
                  <a:pt x="261972" y="102871"/>
                  <a:pt x="260103" y="101002"/>
                  <a:pt x="267115" y="92587"/>
                </a:cubicBezTo>
                <a:cubicBezTo>
                  <a:pt x="274127" y="84172"/>
                  <a:pt x="296098" y="68745"/>
                  <a:pt x="303578" y="58928"/>
                </a:cubicBezTo>
                <a:cubicBezTo>
                  <a:pt x="311058" y="49111"/>
                  <a:pt x="304046" y="40696"/>
                  <a:pt x="311993" y="33684"/>
                </a:cubicBezTo>
                <a:cubicBezTo>
                  <a:pt x="319940" y="26672"/>
                  <a:pt x="337238" y="21061"/>
                  <a:pt x="351262" y="16854"/>
                </a:cubicBezTo>
                <a:cubicBezTo>
                  <a:pt x="365286" y="12647"/>
                  <a:pt x="379311" y="11245"/>
                  <a:pt x="396140" y="8440"/>
                </a:cubicBezTo>
                <a:cubicBezTo>
                  <a:pt x="412969" y="5635"/>
                  <a:pt x="436344" y="-442"/>
                  <a:pt x="452238" y="25"/>
                </a:cubicBezTo>
                <a:cubicBezTo>
                  <a:pt x="468132" y="492"/>
                  <a:pt x="478417" y="7038"/>
                  <a:pt x="491507" y="11245"/>
                </a:cubicBezTo>
                <a:cubicBezTo>
                  <a:pt x="504597" y="15452"/>
                  <a:pt x="514882" y="23399"/>
                  <a:pt x="530776" y="25269"/>
                </a:cubicBezTo>
                <a:cubicBezTo>
                  <a:pt x="546671" y="27139"/>
                  <a:pt x="567240" y="22931"/>
                  <a:pt x="586874" y="22464"/>
                </a:cubicBezTo>
                <a:cubicBezTo>
                  <a:pt x="606508" y="21997"/>
                  <a:pt x="648582" y="22464"/>
                  <a:pt x="648582" y="22464"/>
                </a:cubicBezTo>
                <a:lnTo>
                  <a:pt x="690656" y="22464"/>
                </a:lnTo>
                <a:lnTo>
                  <a:pt x="738339" y="22464"/>
                </a:lnTo>
                <a:cubicBezTo>
                  <a:pt x="749558" y="22464"/>
                  <a:pt x="746286" y="20127"/>
                  <a:pt x="757973" y="22464"/>
                </a:cubicBezTo>
                <a:cubicBezTo>
                  <a:pt x="769660" y="24801"/>
                  <a:pt x="793970" y="31814"/>
                  <a:pt x="808462" y="36489"/>
                </a:cubicBezTo>
                <a:cubicBezTo>
                  <a:pt x="822954" y="41164"/>
                  <a:pt x="834456" y="48290"/>
                  <a:pt x="844926" y="50513"/>
                </a:cubicBezTo>
                <a:cubicBezTo>
                  <a:pt x="855396" y="52736"/>
                  <a:pt x="862822" y="47816"/>
                  <a:pt x="871280" y="49827"/>
                </a:cubicBezTo>
                <a:cubicBezTo>
                  <a:pt x="879738" y="51838"/>
                  <a:pt x="889926" y="58443"/>
                  <a:pt x="895677" y="62580"/>
                </a:cubicBezTo>
                <a:cubicBezTo>
                  <a:pt x="901428" y="66717"/>
                  <a:pt x="898307" y="71445"/>
                  <a:pt x="905787" y="74647"/>
                </a:cubicBezTo>
                <a:cubicBezTo>
                  <a:pt x="913267" y="77849"/>
                  <a:pt x="929194" y="80204"/>
                  <a:pt x="940555" y="81791"/>
                </a:cubicBezTo>
                <a:cubicBezTo>
                  <a:pt x="951916" y="83378"/>
                  <a:pt x="959970" y="81905"/>
                  <a:pt x="973951" y="84172"/>
                </a:cubicBezTo>
                <a:cubicBezTo>
                  <a:pt x="987932" y="86439"/>
                  <a:pt x="1009481" y="92587"/>
                  <a:pt x="1024440" y="95392"/>
                </a:cubicBezTo>
                <a:cubicBezTo>
                  <a:pt x="1039399" y="98197"/>
                  <a:pt x="1050618" y="100067"/>
                  <a:pt x="1063708" y="101002"/>
                </a:cubicBezTo>
                <a:cubicBezTo>
                  <a:pt x="1076798" y="101937"/>
                  <a:pt x="1088952" y="99132"/>
                  <a:pt x="1102977" y="101002"/>
                </a:cubicBezTo>
                <a:cubicBezTo>
                  <a:pt x="1117002" y="102872"/>
                  <a:pt x="1132668" y="108764"/>
                  <a:pt x="1147856" y="112221"/>
                </a:cubicBezTo>
                <a:cubicBezTo>
                  <a:pt x="1163044" y="115678"/>
                  <a:pt x="1188498" y="122681"/>
                  <a:pt x="1194108" y="121746"/>
                </a:cubicBezTo>
              </a:path>
            </a:pathLst>
          </a:cu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7110413" y="1990725"/>
            <a:ext cx="247650" cy="73819"/>
          </a:xfrm>
          <a:custGeom>
            <a:avLst/>
            <a:gdLst>
              <a:gd name="connsiteX0" fmla="*/ 247650 w 247650"/>
              <a:gd name="connsiteY0" fmla="*/ 0 h 73819"/>
              <a:gd name="connsiteX1" fmla="*/ 202406 w 247650"/>
              <a:gd name="connsiteY1" fmla="*/ 26194 h 73819"/>
              <a:gd name="connsiteX2" fmla="*/ 180975 w 247650"/>
              <a:gd name="connsiteY2" fmla="*/ 50006 h 73819"/>
              <a:gd name="connsiteX3" fmla="*/ 138112 w 247650"/>
              <a:gd name="connsiteY3" fmla="*/ 38100 h 73819"/>
              <a:gd name="connsiteX4" fmla="*/ 102393 w 247650"/>
              <a:gd name="connsiteY4" fmla="*/ 38100 h 73819"/>
              <a:gd name="connsiteX5" fmla="*/ 59531 w 247650"/>
              <a:gd name="connsiteY5" fmla="*/ 64294 h 73819"/>
              <a:gd name="connsiteX6" fmla="*/ 16668 w 247650"/>
              <a:gd name="connsiteY6" fmla="*/ 71438 h 73819"/>
              <a:gd name="connsiteX7" fmla="*/ 0 w 247650"/>
              <a:gd name="connsiteY7" fmla="*/ 73819 h 73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650" h="73819">
                <a:moveTo>
                  <a:pt x="247650" y="0"/>
                </a:moveTo>
                <a:cubicBezTo>
                  <a:pt x="230584" y="8930"/>
                  <a:pt x="213518" y="17860"/>
                  <a:pt x="202406" y="26194"/>
                </a:cubicBezTo>
                <a:cubicBezTo>
                  <a:pt x="191293" y="34528"/>
                  <a:pt x="191691" y="48022"/>
                  <a:pt x="180975" y="50006"/>
                </a:cubicBezTo>
                <a:cubicBezTo>
                  <a:pt x="170259" y="51990"/>
                  <a:pt x="151209" y="40084"/>
                  <a:pt x="138112" y="38100"/>
                </a:cubicBezTo>
                <a:cubicBezTo>
                  <a:pt x="125015" y="36116"/>
                  <a:pt x="115490" y="33734"/>
                  <a:pt x="102393" y="38100"/>
                </a:cubicBezTo>
                <a:cubicBezTo>
                  <a:pt x="89296" y="42466"/>
                  <a:pt x="73819" y="58738"/>
                  <a:pt x="59531" y="64294"/>
                </a:cubicBezTo>
                <a:cubicBezTo>
                  <a:pt x="45243" y="69850"/>
                  <a:pt x="26590" y="69850"/>
                  <a:pt x="16668" y="71438"/>
                </a:cubicBezTo>
                <a:cubicBezTo>
                  <a:pt x="6746" y="73026"/>
                  <a:pt x="3373" y="73422"/>
                  <a:pt x="0" y="73819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5855416" y="6182928"/>
            <a:ext cx="675625" cy="310046"/>
          </a:xfrm>
          <a:custGeom>
            <a:avLst/>
            <a:gdLst>
              <a:gd name="connsiteX0" fmla="*/ 675625 w 675625"/>
              <a:gd name="connsiteY0" fmla="*/ 301986 h 310046"/>
              <a:gd name="connsiteX1" fmla="*/ 645778 w 675625"/>
              <a:gd name="connsiteY1" fmla="*/ 253146 h 310046"/>
              <a:gd name="connsiteX2" fmla="*/ 588798 w 675625"/>
              <a:gd name="connsiteY2" fmla="*/ 234152 h 310046"/>
              <a:gd name="connsiteX3" fmla="*/ 550811 w 675625"/>
              <a:gd name="connsiteY3" fmla="*/ 234152 h 310046"/>
              <a:gd name="connsiteX4" fmla="*/ 531817 w 675625"/>
              <a:gd name="connsiteY4" fmla="*/ 228725 h 310046"/>
              <a:gd name="connsiteX5" fmla="*/ 501970 w 675625"/>
              <a:gd name="connsiteY5" fmla="*/ 261286 h 310046"/>
              <a:gd name="connsiteX6" fmla="*/ 477550 w 675625"/>
              <a:gd name="connsiteY6" fmla="*/ 291133 h 310046"/>
              <a:gd name="connsiteX7" fmla="*/ 444990 w 675625"/>
              <a:gd name="connsiteY7" fmla="*/ 293846 h 310046"/>
              <a:gd name="connsiteX8" fmla="*/ 409716 w 675625"/>
              <a:gd name="connsiteY8" fmla="*/ 304699 h 310046"/>
              <a:gd name="connsiteX9" fmla="*/ 374443 w 675625"/>
              <a:gd name="connsiteY9" fmla="*/ 307413 h 310046"/>
              <a:gd name="connsiteX10" fmla="*/ 333742 w 675625"/>
              <a:gd name="connsiteY10" fmla="*/ 266712 h 310046"/>
              <a:gd name="connsiteX11" fmla="*/ 317462 w 675625"/>
              <a:gd name="connsiteY11" fmla="*/ 258572 h 310046"/>
              <a:gd name="connsiteX12" fmla="*/ 303896 w 675625"/>
              <a:gd name="connsiteY12" fmla="*/ 245006 h 310046"/>
              <a:gd name="connsiteX13" fmla="*/ 295756 w 675625"/>
              <a:gd name="connsiteY13" fmla="*/ 217872 h 310046"/>
              <a:gd name="connsiteX14" fmla="*/ 287615 w 675625"/>
              <a:gd name="connsiteY14" fmla="*/ 204305 h 310046"/>
              <a:gd name="connsiteX15" fmla="*/ 252342 w 675625"/>
              <a:gd name="connsiteY15" fmla="*/ 188025 h 310046"/>
              <a:gd name="connsiteX16" fmla="*/ 219782 w 675625"/>
              <a:gd name="connsiteY16" fmla="*/ 174458 h 310046"/>
              <a:gd name="connsiteX17" fmla="*/ 192648 w 675625"/>
              <a:gd name="connsiteY17" fmla="*/ 169032 h 310046"/>
              <a:gd name="connsiteX18" fmla="*/ 173655 w 675625"/>
              <a:gd name="connsiteY18" fmla="*/ 160892 h 310046"/>
              <a:gd name="connsiteX19" fmla="*/ 165515 w 675625"/>
              <a:gd name="connsiteY19" fmla="*/ 144611 h 310046"/>
              <a:gd name="connsiteX20" fmla="*/ 162801 w 675625"/>
              <a:gd name="connsiteY20" fmla="*/ 114765 h 310046"/>
              <a:gd name="connsiteX21" fmla="*/ 165515 w 675625"/>
              <a:gd name="connsiteY21" fmla="*/ 90344 h 310046"/>
              <a:gd name="connsiteX22" fmla="*/ 160088 w 675625"/>
              <a:gd name="connsiteY22" fmla="*/ 74064 h 310046"/>
              <a:gd name="connsiteX23" fmla="*/ 138381 w 675625"/>
              <a:gd name="connsiteY23" fmla="*/ 68638 h 310046"/>
              <a:gd name="connsiteX24" fmla="*/ 119388 w 675625"/>
              <a:gd name="connsiteY24" fmla="*/ 68638 h 310046"/>
              <a:gd name="connsiteX25" fmla="*/ 103107 w 675625"/>
              <a:gd name="connsiteY25" fmla="*/ 60498 h 310046"/>
              <a:gd name="connsiteX26" fmla="*/ 86827 w 675625"/>
              <a:gd name="connsiteY26" fmla="*/ 55071 h 310046"/>
              <a:gd name="connsiteX27" fmla="*/ 81401 w 675625"/>
              <a:gd name="connsiteY27" fmla="*/ 36077 h 310046"/>
              <a:gd name="connsiteX28" fmla="*/ 86827 w 675625"/>
              <a:gd name="connsiteY28" fmla="*/ 11657 h 310046"/>
              <a:gd name="connsiteX29" fmla="*/ 48840 w 675625"/>
              <a:gd name="connsiteY29" fmla="*/ 804 h 310046"/>
              <a:gd name="connsiteX30" fmla="*/ 16280 w 675625"/>
              <a:gd name="connsiteY30" fmla="*/ 804 h 310046"/>
              <a:gd name="connsiteX31" fmla="*/ 0 w 675625"/>
              <a:gd name="connsiteY31" fmla="*/ 804 h 31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75625" h="310046">
                <a:moveTo>
                  <a:pt x="675625" y="301986"/>
                </a:moveTo>
                <a:cubicBezTo>
                  <a:pt x="667937" y="283219"/>
                  <a:pt x="660249" y="264452"/>
                  <a:pt x="645778" y="253146"/>
                </a:cubicBezTo>
                <a:cubicBezTo>
                  <a:pt x="631307" y="241840"/>
                  <a:pt x="604626" y="237318"/>
                  <a:pt x="588798" y="234152"/>
                </a:cubicBezTo>
                <a:cubicBezTo>
                  <a:pt x="572970" y="230986"/>
                  <a:pt x="560308" y="235056"/>
                  <a:pt x="550811" y="234152"/>
                </a:cubicBezTo>
                <a:cubicBezTo>
                  <a:pt x="541314" y="233247"/>
                  <a:pt x="539957" y="224203"/>
                  <a:pt x="531817" y="228725"/>
                </a:cubicBezTo>
                <a:cubicBezTo>
                  <a:pt x="523677" y="233247"/>
                  <a:pt x="511014" y="250885"/>
                  <a:pt x="501970" y="261286"/>
                </a:cubicBezTo>
                <a:cubicBezTo>
                  <a:pt x="492926" y="271687"/>
                  <a:pt x="487047" y="285706"/>
                  <a:pt x="477550" y="291133"/>
                </a:cubicBezTo>
                <a:cubicBezTo>
                  <a:pt x="468053" y="296560"/>
                  <a:pt x="456296" y="291585"/>
                  <a:pt x="444990" y="293846"/>
                </a:cubicBezTo>
                <a:cubicBezTo>
                  <a:pt x="433684" y="296107"/>
                  <a:pt x="421474" y="302438"/>
                  <a:pt x="409716" y="304699"/>
                </a:cubicBezTo>
                <a:cubicBezTo>
                  <a:pt x="397958" y="306960"/>
                  <a:pt x="387105" y="313744"/>
                  <a:pt x="374443" y="307413"/>
                </a:cubicBezTo>
                <a:cubicBezTo>
                  <a:pt x="361781" y="301082"/>
                  <a:pt x="343239" y="274852"/>
                  <a:pt x="333742" y="266712"/>
                </a:cubicBezTo>
                <a:cubicBezTo>
                  <a:pt x="324245" y="258572"/>
                  <a:pt x="322436" y="262190"/>
                  <a:pt x="317462" y="258572"/>
                </a:cubicBezTo>
                <a:cubicBezTo>
                  <a:pt x="312488" y="254954"/>
                  <a:pt x="307514" y="251789"/>
                  <a:pt x="303896" y="245006"/>
                </a:cubicBezTo>
                <a:cubicBezTo>
                  <a:pt x="300278" y="238223"/>
                  <a:pt x="298469" y="224655"/>
                  <a:pt x="295756" y="217872"/>
                </a:cubicBezTo>
                <a:cubicBezTo>
                  <a:pt x="293043" y="211089"/>
                  <a:pt x="294851" y="209279"/>
                  <a:pt x="287615" y="204305"/>
                </a:cubicBezTo>
                <a:cubicBezTo>
                  <a:pt x="280379" y="199331"/>
                  <a:pt x="263647" y="192999"/>
                  <a:pt x="252342" y="188025"/>
                </a:cubicBezTo>
                <a:cubicBezTo>
                  <a:pt x="241037" y="183051"/>
                  <a:pt x="229731" y="177623"/>
                  <a:pt x="219782" y="174458"/>
                </a:cubicBezTo>
                <a:cubicBezTo>
                  <a:pt x="209833" y="171293"/>
                  <a:pt x="200336" y="171293"/>
                  <a:pt x="192648" y="169032"/>
                </a:cubicBezTo>
                <a:cubicBezTo>
                  <a:pt x="184960" y="166771"/>
                  <a:pt x="178177" y="164962"/>
                  <a:pt x="173655" y="160892"/>
                </a:cubicBezTo>
                <a:cubicBezTo>
                  <a:pt x="169133" y="156822"/>
                  <a:pt x="167324" y="152299"/>
                  <a:pt x="165515" y="144611"/>
                </a:cubicBezTo>
                <a:cubicBezTo>
                  <a:pt x="163706" y="136923"/>
                  <a:pt x="162801" y="123809"/>
                  <a:pt x="162801" y="114765"/>
                </a:cubicBezTo>
                <a:cubicBezTo>
                  <a:pt x="162801" y="105721"/>
                  <a:pt x="165967" y="97127"/>
                  <a:pt x="165515" y="90344"/>
                </a:cubicBezTo>
                <a:cubicBezTo>
                  <a:pt x="165063" y="83561"/>
                  <a:pt x="164610" y="77682"/>
                  <a:pt x="160088" y="74064"/>
                </a:cubicBezTo>
                <a:cubicBezTo>
                  <a:pt x="155566" y="70446"/>
                  <a:pt x="145164" y="69542"/>
                  <a:pt x="138381" y="68638"/>
                </a:cubicBezTo>
                <a:cubicBezTo>
                  <a:pt x="131598" y="67734"/>
                  <a:pt x="125267" y="69995"/>
                  <a:pt x="119388" y="68638"/>
                </a:cubicBezTo>
                <a:cubicBezTo>
                  <a:pt x="113509" y="67281"/>
                  <a:pt x="108534" y="62759"/>
                  <a:pt x="103107" y="60498"/>
                </a:cubicBezTo>
                <a:cubicBezTo>
                  <a:pt x="97680" y="58237"/>
                  <a:pt x="90445" y="59141"/>
                  <a:pt x="86827" y="55071"/>
                </a:cubicBezTo>
                <a:cubicBezTo>
                  <a:pt x="83209" y="51001"/>
                  <a:pt x="81401" y="43313"/>
                  <a:pt x="81401" y="36077"/>
                </a:cubicBezTo>
                <a:cubicBezTo>
                  <a:pt x="81401" y="28841"/>
                  <a:pt x="92254" y="17536"/>
                  <a:pt x="86827" y="11657"/>
                </a:cubicBezTo>
                <a:cubicBezTo>
                  <a:pt x="81400" y="5778"/>
                  <a:pt x="60598" y="2613"/>
                  <a:pt x="48840" y="804"/>
                </a:cubicBezTo>
                <a:cubicBezTo>
                  <a:pt x="37082" y="-1005"/>
                  <a:pt x="16280" y="804"/>
                  <a:pt x="16280" y="804"/>
                </a:cubicBezTo>
                <a:lnTo>
                  <a:pt x="0" y="804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15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하트 1"/>
          <p:cNvSpPr>
            <a:spLocks noChangeAspect="1"/>
          </p:cNvSpPr>
          <p:nvPr/>
        </p:nvSpPr>
        <p:spPr>
          <a:xfrm>
            <a:off x="3496037" y="5869185"/>
            <a:ext cx="166051" cy="17712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하트 2"/>
          <p:cNvSpPr>
            <a:spLocks noChangeAspect="1"/>
          </p:cNvSpPr>
          <p:nvPr/>
        </p:nvSpPr>
        <p:spPr>
          <a:xfrm>
            <a:off x="5004276" y="539096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하트 3"/>
          <p:cNvSpPr>
            <a:spLocks noChangeAspect="1"/>
          </p:cNvSpPr>
          <p:nvPr/>
        </p:nvSpPr>
        <p:spPr>
          <a:xfrm>
            <a:off x="5293310" y="527274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하트 4"/>
          <p:cNvSpPr>
            <a:spLocks noChangeAspect="1"/>
          </p:cNvSpPr>
          <p:nvPr/>
        </p:nvSpPr>
        <p:spPr>
          <a:xfrm>
            <a:off x="4205490" y="535943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하트 5"/>
          <p:cNvSpPr>
            <a:spLocks noChangeAspect="1"/>
          </p:cNvSpPr>
          <p:nvPr/>
        </p:nvSpPr>
        <p:spPr>
          <a:xfrm>
            <a:off x="6873224" y="5053373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하트 6"/>
          <p:cNvSpPr>
            <a:spLocks noChangeAspect="1"/>
          </p:cNvSpPr>
          <p:nvPr/>
        </p:nvSpPr>
        <p:spPr>
          <a:xfrm>
            <a:off x="3650823" y="199383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3502468" y="3102252"/>
            <a:ext cx="766005" cy="887496"/>
          </a:xfrm>
          <a:custGeom>
            <a:avLst/>
            <a:gdLst>
              <a:gd name="connsiteX0" fmla="*/ 223371 w 766005"/>
              <a:gd name="connsiteY0" fmla="*/ 23085 h 887496"/>
              <a:gd name="connsiteX1" fmla="*/ 123287 w 766005"/>
              <a:gd name="connsiteY1" fmla="*/ 32184 h 887496"/>
              <a:gd name="connsiteX2" fmla="*/ 105090 w 766005"/>
              <a:gd name="connsiteY2" fmla="*/ 68578 h 887496"/>
              <a:gd name="connsiteX3" fmla="*/ 82344 w 766005"/>
              <a:gd name="connsiteY3" fmla="*/ 132267 h 887496"/>
              <a:gd name="connsiteX4" fmla="*/ 32302 w 766005"/>
              <a:gd name="connsiteY4" fmla="*/ 150464 h 887496"/>
              <a:gd name="connsiteX5" fmla="*/ 457 w 766005"/>
              <a:gd name="connsiteY5" fmla="*/ 191408 h 887496"/>
              <a:gd name="connsiteX6" fmla="*/ 14105 w 766005"/>
              <a:gd name="connsiteY6" fmla="*/ 268745 h 887496"/>
              <a:gd name="connsiteX7" fmla="*/ 23204 w 766005"/>
              <a:gd name="connsiteY7" fmla="*/ 296041 h 887496"/>
              <a:gd name="connsiteX8" fmla="*/ 55048 w 766005"/>
              <a:gd name="connsiteY8" fmla="*/ 341533 h 887496"/>
              <a:gd name="connsiteX9" fmla="*/ 82344 w 766005"/>
              <a:gd name="connsiteY9" fmla="*/ 387026 h 887496"/>
              <a:gd name="connsiteX10" fmla="*/ 127836 w 766005"/>
              <a:gd name="connsiteY10" fmla="*/ 432518 h 887496"/>
              <a:gd name="connsiteX11" fmla="*/ 168780 w 766005"/>
              <a:gd name="connsiteY11" fmla="*/ 500757 h 887496"/>
              <a:gd name="connsiteX12" fmla="*/ 177878 w 766005"/>
              <a:gd name="connsiteY12" fmla="*/ 505306 h 887496"/>
              <a:gd name="connsiteX13" fmla="*/ 177878 w 766005"/>
              <a:gd name="connsiteY13" fmla="*/ 578094 h 887496"/>
              <a:gd name="connsiteX14" fmla="*/ 177878 w 766005"/>
              <a:gd name="connsiteY14" fmla="*/ 619038 h 887496"/>
              <a:gd name="connsiteX15" fmla="*/ 196075 w 766005"/>
              <a:gd name="connsiteY15" fmla="*/ 673629 h 887496"/>
              <a:gd name="connsiteX16" fmla="*/ 227920 w 766005"/>
              <a:gd name="connsiteY16" fmla="*/ 705473 h 887496"/>
              <a:gd name="connsiteX17" fmla="*/ 273413 w 766005"/>
              <a:gd name="connsiteY17" fmla="*/ 760064 h 887496"/>
              <a:gd name="connsiteX18" fmla="*/ 332553 w 766005"/>
              <a:gd name="connsiteY18" fmla="*/ 778261 h 887496"/>
              <a:gd name="connsiteX19" fmla="*/ 391693 w 766005"/>
              <a:gd name="connsiteY19" fmla="*/ 791909 h 887496"/>
              <a:gd name="connsiteX20" fmla="*/ 459932 w 766005"/>
              <a:gd name="connsiteY20" fmla="*/ 837402 h 887496"/>
              <a:gd name="connsiteX21" fmla="*/ 491777 w 766005"/>
              <a:gd name="connsiteY21" fmla="*/ 869247 h 887496"/>
              <a:gd name="connsiteX22" fmla="*/ 541819 w 766005"/>
              <a:gd name="connsiteY22" fmla="*/ 887444 h 887496"/>
              <a:gd name="connsiteX23" fmla="*/ 614607 w 766005"/>
              <a:gd name="connsiteY23" fmla="*/ 873796 h 887496"/>
              <a:gd name="connsiteX24" fmla="*/ 628254 w 766005"/>
              <a:gd name="connsiteY24" fmla="*/ 846500 h 887496"/>
              <a:gd name="connsiteX25" fmla="*/ 664648 w 766005"/>
              <a:gd name="connsiteY25" fmla="*/ 791909 h 887496"/>
              <a:gd name="connsiteX26" fmla="*/ 696493 w 766005"/>
              <a:gd name="connsiteY26" fmla="*/ 737318 h 887496"/>
              <a:gd name="connsiteX27" fmla="*/ 728338 w 766005"/>
              <a:gd name="connsiteY27" fmla="*/ 646333 h 887496"/>
              <a:gd name="connsiteX28" fmla="*/ 728338 w 766005"/>
              <a:gd name="connsiteY28" fmla="*/ 609939 h 887496"/>
              <a:gd name="connsiteX29" fmla="*/ 755633 w 766005"/>
              <a:gd name="connsiteY29" fmla="*/ 564447 h 887496"/>
              <a:gd name="connsiteX30" fmla="*/ 751084 w 766005"/>
              <a:gd name="connsiteY30" fmla="*/ 491658 h 887496"/>
              <a:gd name="connsiteX31" fmla="*/ 764732 w 766005"/>
              <a:gd name="connsiteY31" fmla="*/ 427969 h 887496"/>
              <a:gd name="connsiteX32" fmla="*/ 760183 w 766005"/>
              <a:gd name="connsiteY32" fmla="*/ 373378 h 887496"/>
              <a:gd name="connsiteX33" fmla="*/ 764732 w 766005"/>
              <a:gd name="connsiteY33" fmla="*/ 268745 h 887496"/>
              <a:gd name="connsiteX34" fmla="*/ 732887 w 766005"/>
              <a:gd name="connsiteY34" fmla="*/ 218703 h 887496"/>
              <a:gd name="connsiteX35" fmla="*/ 705592 w 766005"/>
              <a:gd name="connsiteY35" fmla="*/ 114070 h 887496"/>
              <a:gd name="connsiteX36" fmla="*/ 682845 w 766005"/>
              <a:gd name="connsiteY36" fmla="*/ 82226 h 887496"/>
              <a:gd name="connsiteX37" fmla="*/ 596410 w 766005"/>
              <a:gd name="connsiteY37" fmla="*/ 41282 h 887496"/>
              <a:gd name="connsiteX38" fmla="*/ 523622 w 766005"/>
              <a:gd name="connsiteY38" fmla="*/ 32184 h 887496"/>
              <a:gd name="connsiteX39" fmla="*/ 432636 w 766005"/>
              <a:gd name="connsiteY39" fmla="*/ 9438 h 887496"/>
              <a:gd name="connsiteX40" fmla="*/ 337102 w 766005"/>
              <a:gd name="connsiteY40" fmla="*/ 9438 h 887496"/>
              <a:gd name="connsiteX41" fmla="*/ 268863 w 766005"/>
              <a:gd name="connsiteY41" fmla="*/ 339 h 887496"/>
              <a:gd name="connsiteX42" fmla="*/ 223371 w 766005"/>
              <a:gd name="connsiteY42" fmla="*/ 23085 h 887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766005" h="887496">
                <a:moveTo>
                  <a:pt x="223371" y="23085"/>
                </a:moveTo>
                <a:cubicBezTo>
                  <a:pt x="199108" y="28392"/>
                  <a:pt x="143000" y="24602"/>
                  <a:pt x="123287" y="32184"/>
                </a:cubicBezTo>
                <a:cubicBezTo>
                  <a:pt x="103573" y="39766"/>
                  <a:pt x="111914" y="51898"/>
                  <a:pt x="105090" y="68578"/>
                </a:cubicBezTo>
                <a:cubicBezTo>
                  <a:pt x="98266" y="85259"/>
                  <a:pt x="94475" y="118619"/>
                  <a:pt x="82344" y="132267"/>
                </a:cubicBezTo>
                <a:cubicBezTo>
                  <a:pt x="70213" y="145915"/>
                  <a:pt x="45950" y="140607"/>
                  <a:pt x="32302" y="150464"/>
                </a:cubicBezTo>
                <a:cubicBezTo>
                  <a:pt x="18654" y="160321"/>
                  <a:pt x="3490" y="171695"/>
                  <a:pt x="457" y="191408"/>
                </a:cubicBezTo>
                <a:cubicBezTo>
                  <a:pt x="-2576" y="211121"/>
                  <a:pt x="10314" y="251306"/>
                  <a:pt x="14105" y="268745"/>
                </a:cubicBezTo>
                <a:cubicBezTo>
                  <a:pt x="17896" y="286184"/>
                  <a:pt x="16380" y="283910"/>
                  <a:pt x="23204" y="296041"/>
                </a:cubicBezTo>
                <a:cubicBezTo>
                  <a:pt x="30028" y="308172"/>
                  <a:pt x="45191" y="326369"/>
                  <a:pt x="55048" y="341533"/>
                </a:cubicBezTo>
                <a:cubicBezTo>
                  <a:pt x="64905" y="356697"/>
                  <a:pt x="70213" y="371862"/>
                  <a:pt x="82344" y="387026"/>
                </a:cubicBezTo>
                <a:cubicBezTo>
                  <a:pt x="94475" y="402190"/>
                  <a:pt x="113430" y="413563"/>
                  <a:pt x="127836" y="432518"/>
                </a:cubicBezTo>
                <a:cubicBezTo>
                  <a:pt x="142242" y="451473"/>
                  <a:pt x="168780" y="500757"/>
                  <a:pt x="168780" y="500757"/>
                </a:cubicBezTo>
                <a:cubicBezTo>
                  <a:pt x="177120" y="512888"/>
                  <a:pt x="176362" y="492417"/>
                  <a:pt x="177878" y="505306"/>
                </a:cubicBezTo>
                <a:cubicBezTo>
                  <a:pt x="179394" y="518195"/>
                  <a:pt x="177878" y="578094"/>
                  <a:pt x="177878" y="578094"/>
                </a:cubicBezTo>
                <a:cubicBezTo>
                  <a:pt x="177878" y="597049"/>
                  <a:pt x="174845" y="603116"/>
                  <a:pt x="177878" y="619038"/>
                </a:cubicBezTo>
                <a:cubicBezTo>
                  <a:pt x="180911" y="634960"/>
                  <a:pt x="187735" y="659223"/>
                  <a:pt x="196075" y="673629"/>
                </a:cubicBezTo>
                <a:cubicBezTo>
                  <a:pt x="204415" y="688035"/>
                  <a:pt x="215030" y="691067"/>
                  <a:pt x="227920" y="705473"/>
                </a:cubicBezTo>
                <a:cubicBezTo>
                  <a:pt x="240810" y="719879"/>
                  <a:pt x="255974" y="747933"/>
                  <a:pt x="273413" y="760064"/>
                </a:cubicBezTo>
                <a:cubicBezTo>
                  <a:pt x="290852" y="772195"/>
                  <a:pt x="312840" y="772954"/>
                  <a:pt x="332553" y="778261"/>
                </a:cubicBezTo>
                <a:cubicBezTo>
                  <a:pt x="352266" y="783568"/>
                  <a:pt x="370463" y="782052"/>
                  <a:pt x="391693" y="791909"/>
                </a:cubicBezTo>
                <a:cubicBezTo>
                  <a:pt x="412923" y="801766"/>
                  <a:pt x="443251" y="824512"/>
                  <a:pt x="459932" y="837402"/>
                </a:cubicBezTo>
                <a:cubicBezTo>
                  <a:pt x="476613" y="850292"/>
                  <a:pt x="478129" y="860907"/>
                  <a:pt x="491777" y="869247"/>
                </a:cubicBezTo>
                <a:cubicBezTo>
                  <a:pt x="505425" y="877587"/>
                  <a:pt x="521347" y="886686"/>
                  <a:pt x="541819" y="887444"/>
                </a:cubicBezTo>
                <a:cubicBezTo>
                  <a:pt x="562291" y="888202"/>
                  <a:pt x="600201" y="880620"/>
                  <a:pt x="614607" y="873796"/>
                </a:cubicBezTo>
                <a:cubicBezTo>
                  <a:pt x="629013" y="866972"/>
                  <a:pt x="619914" y="860148"/>
                  <a:pt x="628254" y="846500"/>
                </a:cubicBezTo>
                <a:cubicBezTo>
                  <a:pt x="636594" y="832852"/>
                  <a:pt x="653275" y="810106"/>
                  <a:pt x="664648" y="791909"/>
                </a:cubicBezTo>
                <a:cubicBezTo>
                  <a:pt x="676021" y="773712"/>
                  <a:pt x="685878" y="761581"/>
                  <a:pt x="696493" y="737318"/>
                </a:cubicBezTo>
                <a:cubicBezTo>
                  <a:pt x="707108" y="713055"/>
                  <a:pt x="723031" y="667563"/>
                  <a:pt x="728338" y="646333"/>
                </a:cubicBezTo>
                <a:cubicBezTo>
                  <a:pt x="733646" y="625103"/>
                  <a:pt x="723789" y="623587"/>
                  <a:pt x="728338" y="609939"/>
                </a:cubicBezTo>
                <a:cubicBezTo>
                  <a:pt x="732887" y="596291"/>
                  <a:pt x="751842" y="584160"/>
                  <a:pt x="755633" y="564447"/>
                </a:cubicBezTo>
                <a:cubicBezTo>
                  <a:pt x="759424" y="544734"/>
                  <a:pt x="749568" y="514404"/>
                  <a:pt x="751084" y="491658"/>
                </a:cubicBezTo>
                <a:cubicBezTo>
                  <a:pt x="752600" y="468912"/>
                  <a:pt x="763216" y="447682"/>
                  <a:pt x="764732" y="427969"/>
                </a:cubicBezTo>
                <a:cubicBezTo>
                  <a:pt x="766248" y="408256"/>
                  <a:pt x="760183" y="399915"/>
                  <a:pt x="760183" y="373378"/>
                </a:cubicBezTo>
                <a:cubicBezTo>
                  <a:pt x="760183" y="346841"/>
                  <a:pt x="769281" y="294524"/>
                  <a:pt x="764732" y="268745"/>
                </a:cubicBezTo>
                <a:cubicBezTo>
                  <a:pt x="760183" y="242966"/>
                  <a:pt x="742744" y="244482"/>
                  <a:pt x="732887" y="218703"/>
                </a:cubicBezTo>
                <a:cubicBezTo>
                  <a:pt x="723030" y="192924"/>
                  <a:pt x="713932" y="136816"/>
                  <a:pt x="705592" y="114070"/>
                </a:cubicBezTo>
                <a:cubicBezTo>
                  <a:pt x="697252" y="91324"/>
                  <a:pt x="701042" y="94357"/>
                  <a:pt x="682845" y="82226"/>
                </a:cubicBezTo>
                <a:cubicBezTo>
                  <a:pt x="664648" y="70095"/>
                  <a:pt x="622947" y="49622"/>
                  <a:pt x="596410" y="41282"/>
                </a:cubicBezTo>
                <a:cubicBezTo>
                  <a:pt x="569873" y="32942"/>
                  <a:pt x="550918" y="37491"/>
                  <a:pt x="523622" y="32184"/>
                </a:cubicBezTo>
                <a:cubicBezTo>
                  <a:pt x="496326" y="26877"/>
                  <a:pt x="463722" y="13229"/>
                  <a:pt x="432636" y="9438"/>
                </a:cubicBezTo>
                <a:cubicBezTo>
                  <a:pt x="401550" y="5647"/>
                  <a:pt x="364397" y="10954"/>
                  <a:pt x="337102" y="9438"/>
                </a:cubicBezTo>
                <a:cubicBezTo>
                  <a:pt x="309807" y="7922"/>
                  <a:pt x="285544" y="-1936"/>
                  <a:pt x="268863" y="339"/>
                </a:cubicBezTo>
                <a:cubicBezTo>
                  <a:pt x="252182" y="2614"/>
                  <a:pt x="247634" y="17778"/>
                  <a:pt x="223371" y="230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3539297" y="1864938"/>
            <a:ext cx="405286" cy="452184"/>
          </a:xfrm>
          <a:custGeom>
            <a:avLst/>
            <a:gdLst>
              <a:gd name="connsiteX0" fmla="*/ 345766 w 405286"/>
              <a:gd name="connsiteY0" fmla="*/ 127635 h 452184"/>
              <a:gd name="connsiteX1" fmla="*/ 373061 w 405286"/>
              <a:gd name="connsiteY1" fmla="*/ 204972 h 452184"/>
              <a:gd name="connsiteX2" fmla="*/ 386709 w 405286"/>
              <a:gd name="connsiteY2" fmla="*/ 277761 h 452184"/>
              <a:gd name="connsiteX3" fmla="*/ 404906 w 405286"/>
              <a:gd name="connsiteY3" fmla="*/ 323253 h 452184"/>
              <a:gd name="connsiteX4" fmla="*/ 368512 w 405286"/>
              <a:gd name="connsiteY4" fmla="*/ 396041 h 452184"/>
              <a:gd name="connsiteX5" fmla="*/ 304822 w 405286"/>
              <a:gd name="connsiteY5" fmla="*/ 450632 h 452184"/>
              <a:gd name="connsiteX6" fmla="*/ 232034 w 405286"/>
              <a:gd name="connsiteY6" fmla="*/ 432435 h 452184"/>
              <a:gd name="connsiteX7" fmla="*/ 172894 w 405286"/>
              <a:gd name="connsiteY7" fmla="*/ 382393 h 452184"/>
              <a:gd name="connsiteX8" fmla="*/ 141049 w 405286"/>
              <a:gd name="connsiteY8" fmla="*/ 332352 h 452184"/>
              <a:gd name="connsiteX9" fmla="*/ 72810 w 405286"/>
              <a:gd name="connsiteY9" fmla="*/ 291408 h 452184"/>
              <a:gd name="connsiteX10" fmla="*/ 31867 w 405286"/>
              <a:gd name="connsiteY10" fmla="*/ 259563 h 452184"/>
              <a:gd name="connsiteX11" fmla="*/ 22769 w 405286"/>
              <a:gd name="connsiteY11" fmla="*/ 204972 h 452184"/>
              <a:gd name="connsiteX12" fmla="*/ 22 w 405286"/>
              <a:gd name="connsiteY12" fmla="*/ 100340 h 452184"/>
              <a:gd name="connsiteX13" fmla="*/ 27318 w 405286"/>
              <a:gd name="connsiteY13" fmla="*/ 59396 h 452184"/>
              <a:gd name="connsiteX14" fmla="*/ 45515 w 405286"/>
              <a:gd name="connsiteY14" fmla="*/ 27552 h 452184"/>
              <a:gd name="connsiteX15" fmla="*/ 72810 w 405286"/>
              <a:gd name="connsiteY15" fmla="*/ 4805 h 452184"/>
              <a:gd name="connsiteX16" fmla="*/ 136500 w 405286"/>
              <a:gd name="connsiteY16" fmla="*/ 256 h 452184"/>
              <a:gd name="connsiteX17" fmla="*/ 222936 w 405286"/>
              <a:gd name="connsiteY17" fmla="*/ 9355 h 452184"/>
              <a:gd name="connsiteX18" fmla="*/ 304822 w 405286"/>
              <a:gd name="connsiteY18" fmla="*/ 41199 h 452184"/>
              <a:gd name="connsiteX19" fmla="*/ 313921 w 405286"/>
              <a:gd name="connsiteY19" fmla="*/ 68495 h 452184"/>
              <a:gd name="connsiteX20" fmla="*/ 345766 w 405286"/>
              <a:gd name="connsiteY20" fmla="*/ 127635 h 452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286" h="452184">
                <a:moveTo>
                  <a:pt x="345766" y="127635"/>
                </a:moveTo>
                <a:cubicBezTo>
                  <a:pt x="355623" y="150381"/>
                  <a:pt x="366237" y="179951"/>
                  <a:pt x="373061" y="204972"/>
                </a:cubicBezTo>
                <a:cubicBezTo>
                  <a:pt x="379885" y="229993"/>
                  <a:pt x="381402" y="258048"/>
                  <a:pt x="386709" y="277761"/>
                </a:cubicBezTo>
                <a:cubicBezTo>
                  <a:pt x="392016" y="297474"/>
                  <a:pt x="407939" y="303540"/>
                  <a:pt x="404906" y="323253"/>
                </a:cubicBezTo>
                <a:cubicBezTo>
                  <a:pt x="401873" y="342966"/>
                  <a:pt x="385193" y="374811"/>
                  <a:pt x="368512" y="396041"/>
                </a:cubicBezTo>
                <a:cubicBezTo>
                  <a:pt x="351831" y="417271"/>
                  <a:pt x="327568" y="444566"/>
                  <a:pt x="304822" y="450632"/>
                </a:cubicBezTo>
                <a:cubicBezTo>
                  <a:pt x="282076" y="456698"/>
                  <a:pt x="254022" y="443808"/>
                  <a:pt x="232034" y="432435"/>
                </a:cubicBezTo>
                <a:cubicBezTo>
                  <a:pt x="210046" y="421062"/>
                  <a:pt x="188058" y="399073"/>
                  <a:pt x="172894" y="382393"/>
                </a:cubicBezTo>
                <a:cubicBezTo>
                  <a:pt x="157730" y="365713"/>
                  <a:pt x="157730" y="347516"/>
                  <a:pt x="141049" y="332352"/>
                </a:cubicBezTo>
                <a:cubicBezTo>
                  <a:pt x="124368" y="317188"/>
                  <a:pt x="91007" y="303540"/>
                  <a:pt x="72810" y="291408"/>
                </a:cubicBezTo>
                <a:cubicBezTo>
                  <a:pt x="54613" y="279277"/>
                  <a:pt x="40207" y="273969"/>
                  <a:pt x="31867" y="259563"/>
                </a:cubicBezTo>
                <a:cubicBezTo>
                  <a:pt x="23527" y="245157"/>
                  <a:pt x="28076" y="231509"/>
                  <a:pt x="22769" y="204972"/>
                </a:cubicBezTo>
                <a:cubicBezTo>
                  <a:pt x="17461" y="178435"/>
                  <a:pt x="-736" y="124603"/>
                  <a:pt x="22" y="100340"/>
                </a:cubicBezTo>
                <a:cubicBezTo>
                  <a:pt x="780" y="76077"/>
                  <a:pt x="19736" y="71527"/>
                  <a:pt x="27318" y="59396"/>
                </a:cubicBezTo>
                <a:cubicBezTo>
                  <a:pt x="34900" y="47265"/>
                  <a:pt x="37933" y="36651"/>
                  <a:pt x="45515" y="27552"/>
                </a:cubicBezTo>
                <a:cubicBezTo>
                  <a:pt x="53097" y="18453"/>
                  <a:pt x="57646" y="9354"/>
                  <a:pt x="72810" y="4805"/>
                </a:cubicBezTo>
                <a:cubicBezTo>
                  <a:pt x="87974" y="256"/>
                  <a:pt x="111479" y="-502"/>
                  <a:pt x="136500" y="256"/>
                </a:cubicBezTo>
                <a:cubicBezTo>
                  <a:pt x="161521" y="1014"/>
                  <a:pt x="194882" y="2531"/>
                  <a:pt x="222936" y="9355"/>
                </a:cubicBezTo>
                <a:cubicBezTo>
                  <a:pt x="250990" y="16179"/>
                  <a:pt x="289658" y="31342"/>
                  <a:pt x="304822" y="41199"/>
                </a:cubicBezTo>
                <a:cubicBezTo>
                  <a:pt x="319986" y="51056"/>
                  <a:pt x="304064" y="54089"/>
                  <a:pt x="313921" y="68495"/>
                </a:cubicBezTo>
                <a:cubicBezTo>
                  <a:pt x="323778" y="82901"/>
                  <a:pt x="335909" y="104889"/>
                  <a:pt x="345766" y="12763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하트 9"/>
          <p:cNvSpPr>
            <a:spLocks noChangeAspect="1"/>
          </p:cNvSpPr>
          <p:nvPr/>
        </p:nvSpPr>
        <p:spPr>
          <a:xfrm>
            <a:off x="1336157" y="2805462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하트 10"/>
          <p:cNvSpPr>
            <a:spLocks noChangeAspect="1"/>
          </p:cNvSpPr>
          <p:nvPr/>
        </p:nvSpPr>
        <p:spPr>
          <a:xfrm>
            <a:off x="3667221" y="2982631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하트 12"/>
          <p:cNvSpPr>
            <a:spLocks noChangeAspect="1"/>
          </p:cNvSpPr>
          <p:nvPr/>
        </p:nvSpPr>
        <p:spPr>
          <a:xfrm>
            <a:off x="4135259" y="3236889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하트 13"/>
          <p:cNvSpPr>
            <a:spLocks noChangeAspect="1"/>
          </p:cNvSpPr>
          <p:nvPr/>
        </p:nvSpPr>
        <p:spPr>
          <a:xfrm>
            <a:off x="3953008" y="3892548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하트 14"/>
          <p:cNvSpPr>
            <a:spLocks noChangeAspect="1"/>
          </p:cNvSpPr>
          <p:nvPr/>
        </p:nvSpPr>
        <p:spPr>
          <a:xfrm>
            <a:off x="5676938" y="3316593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하트 15"/>
          <p:cNvSpPr>
            <a:spLocks noChangeAspect="1"/>
          </p:cNvSpPr>
          <p:nvPr/>
        </p:nvSpPr>
        <p:spPr>
          <a:xfrm>
            <a:off x="4704732" y="633164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695837" y="5272851"/>
            <a:ext cx="537027" cy="220912"/>
          </a:xfrm>
          <a:custGeom>
            <a:avLst/>
            <a:gdLst>
              <a:gd name="connsiteX0" fmla="*/ 290972 w 523212"/>
              <a:gd name="connsiteY0" fmla="*/ 184224 h 195094"/>
              <a:gd name="connsiteX1" fmla="*/ 370949 w 523212"/>
              <a:gd name="connsiteY1" fmla="*/ 181558 h 195094"/>
              <a:gd name="connsiteX2" fmla="*/ 413603 w 523212"/>
              <a:gd name="connsiteY2" fmla="*/ 170895 h 195094"/>
              <a:gd name="connsiteX3" fmla="*/ 453591 w 523212"/>
              <a:gd name="connsiteY3" fmla="*/ 162897 h 195094"/>
              <a:gd name="connsiteX4" fmla="*/ 480250 w 523212"/>
              <a:gd name="connsiteY4" fmla="*/ 162897 h 195094"/>
              <a:gd name="connsiteX5" fmla="*/ 522904 w 523212"/>
              <a:gd name="connsiteY5" fmla="*/ 125575 h 195094"/>
              <a:gd name="connsiteX6" fmla="*/ 496246 w 523212"/>
              <a:gd name="connsiteY6" fmla="*/ 56262 h 195094"/>
              <a:gd name="connsiteX7" fmla="*/ 437596 w 523212"/>
              <a:gd name="connsiteY7" fmla="*/ 45598 h 195094"/>
              <a:gd name="connsiteX8" fmla="*/ 378946 w 523212"/>
              <a:gd name="connsiteY8" fmla="*/ 8276 h 195094"/>
              <a:gd name="connsiteX9" fmla="*/ 312299 w 523212"/>
              <a:gd name="connsiteY9" fmla="*/ 16273 h 195094"/>
              <a:gd name="connsiteX10" fmla="*/ 256316 w 523212"/>
              <a:gd name="connsiteY10" fmla="*/ 278 h 195094"/>
              <a:gd name="connsiteX11" fmla="*/ 195000 w 523212"/>
              <a:gd name="connsiteY11" fmla="*/ 32269 h 195094"/>
              <a:gd name="connsiteX12" fmla="*/ 131019 w 523212"/>
              <a:gd name="connsiteY12" fmla="*/ 56262 h 195094"/>
              <a:gd name="connsiteX13" fmla="*/ 45710 w 523212"/>
              <a:gd name="connsiteY13" fmla="*/ 56262 h 195094"/>
              <a:gd name="connsiteX14" fmla="*/ 390 w 523212"/>
              <a:gd name="connsiteY14" fmla="*/ 112245 h 195094"/>
              <a:gd name="connsiteX15" fmla="*/ 69703 w 523212"/>
              <a:gd name="connsiteY15" fmla="*/ 165563 h 195094"/>
              <a:gd name="connsiteX16" fmla="*/ 147014 w 523212"/>
              <a:gd name="connsiteY16" fmla="*/ 176227 h 195094"/>
              <a:gd name="connsiteX17" fmla="*/ 234988 w 523212"/>
              <a:gd name="connsiteY17" fmla="*/ 194888 h 195094"/>
              <a:gd name="connsiteX18" fmla="*/ 290972 w 523212"/>
              <a:gd name="connsiteY18" fmla="*/ 184224 h 195094"/>
              <a:gd name="connsiteX0" fmla="*/ 305169 w 537409"/>
              <a:gd name="connsiteY0" fmla="*/ 184224 h 195094"/>
              <a:gd name="connsiteX1" fmla="*/ 385146 w 537409"/>
              <a:gd name="connsiteY1" fmla="*/ 181558 h 195094"/>
              <a:gd name="connsiteX2" fmla="*/ 427800 w 537409"/>
              <a:gd name="connsiteY2" fmla="*/ 170895 h 195094"/>
              <a:gd name="connsiteX3" fmla="*/ 467788 w 537409"/>
              <a:gd name="connsiteY3" fmla="*/ 162897 h 195094"/>
              <a:gd name="connsiteX4" fmla="*/ 494447 w 537409"/>
              <a:gd name="connsiteY4" fmla="*/ 162897 h 195094"/>
              <a:gd name="connsiteX5" fmla="*/ 537101 w 537409"/>
              <a:gd name="connsiteY5" fmla="*/ 125575 h 195094"/>
              <a:gd name="connsiteX6" fmla="*/ 510443 w 537409"/>
              <a:gd name="connsiteY6" fmla="*/ 56262 h 195094"/>
              <a:gd name="connsiteX7" fmla="*/ 451793 w 537409"/>
              <a:gd name="connsiteY7" fmla="*/ 45598 h 195094"/>
              <a:gd name="connsiteX8" fmla="*/ 393143 w 537409"/>
              <a:gd name="connsiteY8" fmla="*/ 8276 h 195094"/>
              <a:gd name="connsiteX9" fmla="*/ 326496 w 537409"/>
              <a:gd name="connsiteY9" fmla="*/ 16273 h 195094"/>
              <a:gd name="connsiteX10" fmla="*/ 270513 w 537409"/>
              <a:gd name="connsiteY10" fmla="*/ 278 h 195094"/>
              <a:gd name="connsiteX11" fmla="*/ 209197 w 537409"/>
              <a:gd name="connsiteY11" fmla="*/ 32269 h 195094"/>
              <a:gd name="connsiteX12" fmla="*/ 145216 w 537409"/>
              <a:gd name="connsiteY12" fmla="*/ 56262 h 195094"/>
              <a:gd name="connsiteX13" fmla="*/ 11921 w 537409"/>
              <a:gd name="connsiteY13" fmla="*/ 50930 h 195094"/>
              <a:gd name="connsiteX14" fmla="*/ 14587 w 537409"/>
              <a:gd name="connsiteY14" fmla="*/ 112245 h 195094"/>
              <a:gd name="connsiteX15" fmla="*/ 83900 w 537409"/>
              <a:gd name="connsiteY15" fmla="*/ 165563 h 195094"/>
              <a:gd name="connsiteX16" fmla="*/ 161211 w 537409"/>
              <a:gd name="connsiteY16" fmla="*/ 176227 h 195094"/>
              <a:gd name="connsiteX17" fmla="*/ 249185 w 537409"/>
              <a:gd name="connsiteY17" fmla="*/ 194888 h 195094"/>
              <a:gd name="connsiteX18" fmla="*/ 305169 w 537409"/>
              <a:gd name="connsiteY18" fmla="*/ 184224 h 195094"/>
              <a:gd name="connsiteX0" fmla="*/ 304787 w 537027"/>
              <a:gd name="connsiteY0" fmla="*/ 184224 h 195094"/>
              <a:gd name="connsiteX1" fmla="*/ 384764 w 537027"/>
              <a:gd name="connsiteY1" fmla="*/ 181558 h 195094"/>
              <a:gd name="connsiteX2" fmla="*/ 427418 w 537027"/>
              <a:gd name="connsiteY2" fmla="*/ 170895 h 195094"/>
              <a:gd name="connsiteX3" fmla="*/ 467406 w 537027"/>
              <a:gd name="connsiteY3" fmla="*/ 162897 h 195094"/>
              <a:gd name="connsiteX4" fmla="*/ 494065 w 537027"/>
              <a:gd name="connsiteY4" fmla="*/ 162897 h 195094"/>
              <a:gd name="connsiteX5" fmla="*/ 536719 w 537027"/>
              <a:gd name="connsiteY5" fmla="*/ 125575 h 195094"/>
              <a:gd name="connsiteX6" fmla="*/ 510061 w 537027"/>
              <a:gd name="connsiteY6" fmla="*/ 56262 h 195094"/>
              <a:gd name="connsiteX7" fmla="*/ 451411 w 537027"/>
              <a:gd name="connsiteY7" fmla="*/ 45598 h 195094"/>
              <a:gd name="connsiteX8" fmla="*/ 392761 w 537027"/>
              <a:gd name="connsiteY8" fmla="*/ 8276 h 195094"/>
              <a:gd name="connsiteX9" fmla="*/ 326114 w 537027"/>
              <a:gd name="connsiteY9" fmla="*/ 16273 h 195094"/>
              <a:gd name="connsiteX10" fmla="*/ 270131 w 537027"/>
              <a:gd name="connsiteY10" fmla="*/ 278 h 195094"/>
              <a:gd name="connsiteX11" fmla="*/ 208815 w 537027"/>
              <a:gd name="connsiteY11" fmla="*/ 32269 h 195094"/>
              <a:gd name="connsiteX12" fmla="*/ 139502 w 537027"/>
              <a:gd name="connsiteY12" fmla="*/ 37600 h 195094"/>
              <a:gd name="connsiteX13" fmla="*/ 11539 w 537027"/>
              <a:gd name="connsiteY13" fmla="*/ 50930 h 195094"/>
              <a:gd name="connsiteX14" fmla="*/ 14205 w 537027"/>
              <a:gd name="connsiteY14" fmla="*/ 112245 h 195094"/>
              <a:gd name="connsiteX15" fmla="*/ 83518 w 537027"/>
              <a:gd name="connsiteY15" fmla="*/ 165563 h 195094"/>
              <a:gd name="connsiteX16" fmla="*/ 160829 w 537027"/>
              <a:gd name="connsiteY16" fmla="*/ 176227 h 195094"/>
              <a:gd name="connsiteX17" fmla="*/ 248803 w 537027"/>
              <a:gd name="connsiteY17" fmla="*/ 194888 h 195094"/>
              <a:gd name="connsiteX18" fmla="*/ 304787 w 537027"/>
              <a:gd name="connsiteY18" fmla="*/ 184224 h 195094"/>
              <a:gd name="connsiteX0" fmla="*/ 304787 w 537027"/>
              <a:gd name="connsiteY0" fmla="*/ 184224 h 195956"/>
              <a:gd name="connsiteX1" fmla="*/ 384764 w 537027"/>
              <a:gd name="connsiteY1" fmla="*/ 181558 h 195956"/>
              <a:gd name="connsiteX2" fmla="*/ 427418 w 537027"/>
              <a:gd name="connsiteY2" fmla="*/ 170895 h 195956"/>
              <a:gd name="connsiteX3" fmla="*/ 467406 w 537027"/>
              <a:gd name="connsiteY3" fmla="*/ 162897 h 195956"/>
              <a:gd name="connsiteX4" fmla="*/ 494065 w 537027"/>
              <a:gd name="connsiteY4" fmla="*/ 162897 h 195956"/>
              <a:gd name="connsiteX5" fmla="*/ 536719 w 537027"/>
              <a:gd name="connsiteY5" fmla="*/ 125575 h 195956"/>
              <a:gd name="connsiteX6" fmla="*/ 510061 w 537027"/>
              <a:gd name="connsiteY6" fmla="*/ 56262 h 195956"/>
              <a:gd name="connsiteX7" fmla="*/ 451411 w 537027"/>
              <a:gd name="connsiteY7" fmla="*/ 45598 h 195956"/>
              <a:gd name="connsiteX8" fmla="*/ 392761 w 537027"/>
              <a:gd name="connsiteY8" fmla="*/ 8276 h 195956"/>
              <a:gd name="connsiteX9" fmla="*/ 326114 w 537027"/>
              <a:gd name="connsiteY9" fmla="*/ 16273 h 195956"/>
              <a:gd name="connsiteX10" fmla="*/ 270131 w 537027"/>
              <a:gd name="connsiteY10" fmla="*/ 278 h 195956"/>
              <a:gd name="connsiteX11" fmla="*/ 208815 w 537027"/>
              <a:gd name="connsiteY11" fmla="*/ 32269 h 195956"/>
              <a:gd name="connsiteX12" fmla="*/ 139502 w 537027"/>
              <a:gd name="connsiteY12" fmla="*/ 37600 h 195956"/>
              <a:gd name="connsiteX13" fmla="*/ 11539 w 537027"/>
              <a:gd name="connsiteY13" fmla="*/ 50930 h 195956"/>
              <a:gd name="connsiteX14" fmla="*/ 14205 w 537027"/>
              <a:gd name="connsiteY14" fmla="*/ 112245 h 195956"/>
              <a:gd name="connsiteX15" fmla="*/ 83518 w 537027"/>
              <a:gd name="connsiteY15" fmla="*/ 165563 h 195956"/>
              <a:gd name="connsiteX16" fmla="*/ 176824 w 537027"/>
              <a:gd name="connsiteY16" fmla="*/ 154900 h 195956"/>
              <a:gd name="connsiteX17" fmla="*/ 248803 w 537027"/>
              <a:gd name="connsiteY17" fmla="*/ 194888 h 195956"/>
              <a:gd name="connsiteX18" fmla="*/ 304787 w 537027"/>
              <a:gd name="connsiteY18" fmla="*/ 184224 h 195956"/>
              <a:gd name="connsiteX0" fmla="*/ 304787 w 537027"/>
              <a:gd name="connsiteY0" fmla="*/ 184224 h 219368"/>
              <a:gd name="connsiteX1" fmla="*/ 384764 w 537027"/>
              <a:gd name="connsiteY1" fmla="*/ 181558 h 219368"/>
              <a:gd name="connsiteX2" fmla="*/ 427418 w 537027"/>
              <a:gd name="connsiteY2" fmla="*/ 170895 h 219368"/>
              <a:gd name="connsiteX3" fmla="*/ 467406 w 537027"/>
              <a:gd name="connsiteY3" fmla="*/ 162897 h 219368"/>
              <a:gd name="connsiteX4" fmla="*/ 494065 w 537027"/>
              <a:gd name="connsiteY4" fmla="*/ 162897 h 219368"/>
              <a:gd name="connsiteX5" fmla="*/ 536719 w 537027"/>
              <a:gd name="connsiteY5" fmla="*/ 125575 h 219368"/>
              <a:gd name="connsiteX6" fmla="*/ 510061 w 537027"/>
              <a:gd name="connsiteY6" fmla="*/ 56262 h 219368"/>
              <a:gd name="connsiteX7" fmla="*/ 451411 w 537027"/>
              <a:gd name="connsiteY7" fmla="*/ 45598 h 219368"/>
              <a:gd name="connsiteX8" fmla="*/ 392761 w 537027"/>
              <a:gd name="connsiteY8" fmla="*/ 8276 h 219368"/>
              <a:gd name="connsiteX9" fmla="*/ 326114 w 537027"/>
              <a:gd name="connsiteY9" fmla="*/ 16273 h 219368"/>
              <a:gd name="connsiteX10" fmla="*/ 270131 w 537027"/>
              <a:gd name="connsiteY10" fmla="*/ 278 h 219368"/>
              <a:gd name="connsiteX11" fmla="*/ 208815 w 537027"/>
              <a:gd name="connsiteY11" fmla="*/ 32269 h 219368"/>
              <a:gd name="connsiteX12" fmla="*/ 139502 w 537027"/>
              <a:gd name="connsiteY12" fmla="*/ 37600 h 219368"/>
              <a:gd name="connsiteX13" fmla="*/ 11539 w 537027"/>
              <a:gd name="connsiteY13" fmla="*/ 50930 h 219368"/>
              <a:gd name="connsiteX14" fmla="*/ 14205 w 537027"/>
              <a:gd name="connsiteY14" fmla="*/ 112245 h 219368"/>
              <a:gd name="connsiteX15" fmla="*/ 83518 w 537027"/>
              <a:gd name="connsiteY15" fmla="*/ 165563 h 219368"/>
              <a:gd name="connsiteX16" fmla="*/ 176824 w 537027"/>
              <a:gd name="connsiteY16" fmla="*/ 154900 h 219368"/>
              <a:gd name="connsiteX17" fmla="*/ 259467 w 537027"/>
              <a:gd name="connsiteY17" fmla="*/ 218881 h 219368"/>
              <a:gd name="connsiteX18" fmla="*/ 304787 w 537027"/>
              <a:gd name="connsiteY18" fmla="*/ 184224 h 219368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7406 w 537027"/>
              <a:gd name="connsiteY3" fmla="*/ 162897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889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7027" h="220912">
                <a:moveTo>
                  <a:pt x="318117" y="202885"/>
                </a:moveTo>
                <a:cubicBezTo>
                  <a:pt x="339000" y="196665"/>
                  <a:pt x="369213" y="192221"/>
                  <a:pt x="384764" y="181558"/>
                </a:cubicBezTo>
                <a:cubicBezTo>
                  <a:pt x="400315" y="170895"/>
                  <a:pt x="400760" y="146902"/>
                  <a:pt x="411423" y="138904"/>
                </a:cubicBezTo>
                <a:cubicBezTo>
                  <a:pt x="422087" y="130906"/>
                  <a:pt x="434971" y="129573"/>
                  <a:pt x="448745" y="133572"/>
                </a:cubicBezTo>
                <a:cubicBezTo>
                  <a:pt x="462519" y="137571"/>
                  <a:pt x="479403" y="164230"/>
                  <a:pt x="494065" y="162897"/>
                </a:cubicBezTo>
                <a:cubicBezTo>
                  <a:pt x="508727" y="161564"/>
                  <a:pt x="534053" y="143347"/>
                  <a:pt x="536719" y="125575"/>
                </a:cubicBezTo>
                <a:cubicBezTo>
                  <a:pt x="539385" y="107803"/>
                  <a:pt x="524279" y="69591"/>
                  <a:pt x="510061" y="56262"/>
                </a:cubicBezTo>
                <a:cubicBezTo>
                  <a:pt x="495843" y="42933"/>
                  <a:pt x="470961" y="53596"/>
                  <a:pt x="451411" y="45598"/>
                </a:cubicBezTo>
                <a:cubicBezTo>
                  <a:pt x="431861" y="37600"/>
                  <a:pt x="413644" y="13163"/>
                  <a:pt x="392761" y="8276"/>
                </a:cubicBezTo>
                <a:cubicBezTo>
                  <a:pt x="371878" y="3389"/>
                  <a:pt x="346552" y="17606"/>
                  <a:pt x="326114" y="16273"/>
                </a:cubicBezTo>
                <a:cubicBezTo>
                  <a:pt x="305676" y="14940"/>
                  <a:pt x="289681" y="-2388"/>
                  <a:pt x="270131" y="278"/>
                </a:cubicBezTo>
                <a:cubicBezTo>
                  <a:pt x="250581" y="2944"/>
                  <a:pt x="230586" y="26049"/>
                  <a:pt x="208815" y="32269"/>
                </a:cubicBezTo>
                <a:cubicBezTo>
                  <a:pt x="187044" y="38489"/>
                  <a:pt x="172381" y="34490"/>
                  <a:pt x="139502" y="37600"/>
                </a:cubicBezTo>
                <a:cubicBezTo>
                  <a:pt x="106623" y="40710"/>
                  <a:pt x="32422" y="38489"/>
                  <a:pt x="11539" y="50930"/>
                </a:cubicBezTo>
                <a:cubicBezTo>
                  <a:pt x="-9344" y="63371"/>
                  <a:pt x="2208" y="93140"/>
                  <a:pt x="14205" y="112245"/>
                </a:cubicBezTo>
                <a:cubicBezTo>
                  <a:pt x="26202" y="131351"/>
                  <a:pt x="56415" y="158454"/>
                  <a:pt x="83518" y="165563"/>
                </a:cubicBezTo>
                <a:cubicBezTo>
                  <a:pt x="110621" y="172672"/>
                  <a:pt x="149277" y="150013"/>
                  <a:pt x="176824" y="154900"/>
                </a:cubicBezTo>
                <a:cubicBezTo>
                  <a:pt x="204371" y="159787"/>
                  <a:pt x="235918" y="210884"/>
                  <a:pt x="259467" y="218881"/>
                </a:cubicBezTo>
                <a:cubicBezTo>
                  <a:pt x="283016" y="226879"/>
                  <a:pt x="297234" y="209105"/>
                  <a:pt x="318117" y="2028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3332975" y="2535261"/>
            <a:ext cx="173694" cy="791769"/>
          </a:xfrm>
          <a:custGeom>
            <a:avLst/>
            <a:gdLst>
              <a:gd name="connsiteX0" fmla="*/ 172669 w 173694"/>
              <a:gd name="connsiteY0" fmla="*/ 791769 h 791769"/>
              <a:gd name="connsiteX1" fmla="*/ 172669 w 173694"/>
              <a:gd name="connsiteY1" fmla="*/ 703794 h 791769"/>
              <a:gd name="connsiteX2" fmla="*/ 162006 w 173694"/>
              <a:gd name="connsiteY2" fmla="*/ 639813 h 791769"/>
              <a:gd name="connsiteX3" fmla="*/ 151342 w 173694"/>
              <a:gd name="connsiteY3" fmla="*/ 567834 h 791769"/>
              <a:gd name="connsiteX4" fmla="*/ 132681 w 173694"/>
              <a:gd name="connsiteY4" fmla="*/ 519848 h 791769"/>
              <a:gd name="connsiteX5" fmla="*/ 119352 w 173694"/>
              <a:gd name="connsiteY5" fmla="*/ 455867 h 791769"/>
              <a:gd name="connsiteX6" fmla="*/ 111354 w 173694"/>
              <a:gd name="connsiteY6" fmla="*/ 399883 h 791769"/>
              <a:gd name="connsiteX7" fmla="*/ 114020 w 173694"/>
              <a:gd name="connsiteY7" fmla="*/ 335902 h 791769"/>
              <a:gd name="connsiteX8" fmla="*/ 92693 w 173694"/>
              <a:gd name="connsiteY8" fmla="*/ 261257 h 791769"/>
              <a:gd name="connsiteX9" fmla="*/ 63368 w 173694"/>
              <a:gd name="connsiteY9" fmla="*/ 207939 h 791769"/>
              <a:gd name="connsiteX10" fmla="*/ 58036 w 173694"/>
              <a:gd name="connsiteY10" fmla="*/ 149289 h 791769"/>
              <a:gd name="connsiteX11" fmla="*/ 34043 w 173694"/>
              <a:gd name="connsiteY11" fmla="*/ 90640 h 791769"/>
              <a:gd name="connsiteX12" fmla="*/ 23380 w 173694"/>
              <a:gd name="connsiteY12" fmla="*/ 45320 h 791769"/>
              <a:gd name="connsiteX13" fmla="*/ 2052 w 173694"/>
              <a:gd name="connsiteY13" fmla="*/ 13329 h 791769"/>
              <a:gd name="connsiteX14" fmla="*/ 2052 w 173694"/>
              <a:gd name="connsiteY14" fmla="*/ 0 h 791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3694" h="791769">
                <a:moveTo>
                  <a:pt x="172669" y="791769"/>
                </a:moveTo>
                <a:cubicBezTo>
                  <a:pt x="173557" y="760444"/>
                  <a:pt x="174446" y="729120"/>
                  <a:pt x="172669" y="703794"/>
                </a:cubicBezTo>
                <a:cubicBezTo>
                  <a:pt x="170892" y="678468"/>
                  <a:pt x="165560" y="662473"/>
                  <a:pt x="162006" y="639813"/>
                </a:cubicBezTo>
                <a:cubicBezTo>
                  <a:pt x="158451" y="617153"/>
                  <a:pt x="156229" y="587828"/>
                  <a:pt x="151342" y="567834"/>
                </a:cubicBezTo>
                <a:cubicBezTo>
                  <a:pt x="146454" y="547840"/>
                  <a:pt x="138013" y="538509"/>
                  <a:pt x="132681" y="519848"/>
                </a:cubicBezTo>
                <a:cubicBezTo>
                  <a:pt x="127349" y="501187"/>
                  <a:pt x="122906" y="475861"/>
                  <a:pt x="119352" y="455867"/>
                </a:cubicBezTo>
                <a:cubicBezTo>
                  <a:pt x="115798" y="435873"/>
                  <a:pt x="112243" y="419877"/>
                  <a:pt x="111354" y="399883"/>
                </a:cubicBezTo>
                <a:cubicBezTo>
                  <a:pt x="110465" y="379889"/>
                  <a:pt x="117130" y="359006"/>
                  <a:pt x="114020" y="335902"/>
                </a:cubicBezTo>
                <a:cubicBezTo>
                  <a:pt x="110910" y="312798"/>
                  <a:pt x="101135" y="282584"/>
                  <a:pt x="92693" y="261257"/>
                </a:cubicBezTo>
                <a:cubicBezTo>
                  <a:pt x="84251" y="239930"/>
                  <a:pt x="69144" y="226600"/>
                  <a:pt x="63368" y="207939"/>
                </a:cubicBezTo>
                <a:cubicBezTo>
                  <a:pt x="57592" y="189278"/>
                  <a:pt x="62923" y="168839"/>
                  <a:pt x="58036" y="149289"/>
                </a:cubicBezTo>
                <a:cubicBezTo>
                  <a:pt x="53149" y="129739"/>
                  <a:pt x="39819" y="107968"/>
                  <a:pt x="34043" y="90640"/>
                </a:cubicBezTo>
                <a:cubicBezTo>
                  <a:pt x="28267" y="73312"/>
                  <a:pt x="28712" y="58205"/>
                  <a:pt x="23380" y="45320"/>
                </a:cubicBezTo>
                <a:cubicBezTo>
                  <a:pt x="18048" y="32435"/>
                  <a:pt x="5607" y="20882"/>
                  <a:pt x="2052" y="13329"/>
                </a:cubicBezTo>
                <a:cubicBezTo>
                  <a:pt x="-1503" y="5776"/>
                  <a:pt x="274" y="2888"/>
                  <a:pt x="2052" y="0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하트 11"/>
          <p:cNvSpPr>
            <a:spLocks noChangeAspect="1"/>
          </p:cNvSpPr>
          <p:nvPr/>
        </p:nvSpPr>
        <p:spPr>
          <a:xfrm>
            <a:off x="3429625" y="3261155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907480" y="4429805"/>
            <a:ext cx="282314" cy="244470"/>
          </a:xfrm>
          <a:custGeom>
            <a:avLst/>
            <a:gdLst>
              <a:gd name="connsiteX0" fmla="*/ 52514 w 282314"/>
              <a:gd name="connsiteY0" fmla="*/ 11046 h 244470"/>
              <a:gd name="connsiteX1" fmla="*/ 1511 w 282314"/>
              <a:gd name="connsiteY1" fmla="*/ 142195 h 244470"/>
              <a:gd name="connsiteX2" fmla="*/ 110802 w 282314"/>
              <a:gd name="connsiteY2" fmla="*/ 196840 h 244470"/>
              <a:gd name="connsiteX3" fmla="*/ 209164 w 282314"/>
              <a:gd name="connsiteY3" fmla="*/ 244200 h 244470"/>
              <a:gd name="connsiteX4" fmla="*/ 245594 w 282314"/>
              <a:gd name="connsiteY4" fmla="*/ 174982 h 244470"/>
              <a:gd name="connsiteX5" fmla="*/ 263809 w 282314"/>
              <a:gd name="connsiteY5" fmla="*/ 116694 h 244470"/>
              <a:gd name="connsiteX6" fmla="*/ 278381 w 282314"/>
              <a:gd name="connsiteY6" fmla="*/ 80264 h 244470"/>
              <a:gd name="connsiteX7" fmla="*/ 187306 w 282314"/>
              <a:gd name="connsiteY7" fmla="*/ 36547 h 244470"/>
              <a:gd name="connsiteX8" fmla="*/ 129017 w 282314"/>
              <a:gd name="connsiteY8" fmla="*/ 11046 h 244470"/>
              <a:gd name="connsiteX9" fmla="*/ 52514 w 282314"/>
              <a:gd name="connsiteY9" fmla="*/ 11046 h 244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2314" h="244470">
                <a:moveTo>
                  <a:pt x="52514" y="11046"/>
                </a:moveTo>
                <a:cubicBezTo>
                  <a:pt x="31263" y="32904"/>
                  <a:pt x="-8204" y="111229"/>
                  <a:pt x="1511" y="142195"/>
                </a:cubicBezTo>
                <a:cubicBezTo>
                  <a:pt x="11226" y="173161"/>
                  <a:pt x="110802" y="196840"/>
                  <a:pt x="110802" y="196840"/>
                </a:cubicBezTo>
                <a:cubicBezTo>
                  <a:pt x="145411" y="213841"/>
                  <a:pt x="186699" y="247843"/>
                  <a:pt x="209164" y="244200"/>
                </a:cubicBezTo>
                <a:cubicBezTo>
                  <a:pt x="231629" y="240557"/>
                  <a:pt x="236487" y="196233"/>
                  <a:pt x="245594" y="174982"/>
                </a:cubicBezTo>
                <a:cubicBezTo>
                  <a:pt x="254701" y="153731"/>
                  <a:pt x="258345" y="132480"/>
                  <a:pt x="263809" y="116694"/>
                </a:cubicBezTo>
                <a:cubicBezTo>
                  <a:pt x="269274" y="100908"/>
                  <a:pt x="291132" y="93622"/>
                  <a:pt x="278381" y="80264"/>
                </a:cubicBezTo>
                <a:cubicBezTo>
                  <a:pt x="265631" y="66906"/>
                  <a:pt x="212200" y="48083"/>
                  <a:pt x="187306" y="36547"/>
                </a:cubicBezTo>
                <a:cubicBezTo>
                  <a:pt x="162412" y="25011"/>
                  <a:pt x="145411" y="16511"/>
                  <a:pt x="129017" y="11046"/>
                </a:cubicBezTo>
                <a:cubicBezTo>
                  <a:pt x="112623" y="5581"/>
                  <a:pt x="73765" y="-10812"/>
                  <a:pt x="52514" y="11046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780800" y="4674275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몽촌토성</a:t>
            </a:r>
            <a:endParaRPr lang="ko-KR" altLang="en-US" sz="800" b="1" dirty="0"/>
          </a:p>
        </p:txBody>
      </p:sp>
      <p:sp>
        <p:nvSpPr>
          <p:cNvPr id="21" name="자유형 20"/>
          <p:cNvSpPr/>
          <p:nvPr/>
        </p:nvSpPr>
        <p:spPr>
          <a:xfrm>
            <a:off x="5858521" y="4144154"/>
            <a:ext cx="181664" cy="255808"/>
          </a:xfrm>
          <a:custGeom>
            <a:avLst/>
            <a:gdLst>
              <a:gd name="connsiteX0" fmla="*/ 108759 w 181664"/>
              <a:gd name="connsiteY0" fmla="*/ 1612 h 255808"/>
              <a:gd name="connsiteX1" fmla="*/ 43184 w 181664"/>
              <a:gd name="connsiteY1" fmla="*/ 85401 h 255808"/>
              <a:gd name="connsiteX2" fmla="*/ 14040 w 181664"/>
              <a:gd name="connsiteY2" fmla="*/ 150976 h 255808"/>
              <a:gd name="connsiteX3" fmla="*/ 6754 w 181664"/>
              <a:gd name="connsiteY3" fmla="*/ 201978 h 255808"/>
              <a:gd name="connsiteX4" fmla="*/ 6754 w 181664"/>
              <a:gd name="connsiteY4" fmla="*/ 223836 h 255808"/>
              <a:gd name="connsiteX5" fmla="*/ 94187 w 181664"/>
              <a:gd name="connsiteY5" fmla="*/ 249338 h 255808"/>
              <a:gd name="connsiteX6" fmla="*/ 105116 w 181664"/>
              <a:gd name="connsiteY6" fmla="*/ 249338 h 255808"/>
              <a:gd name="connsiteX7" fmla="*/ 134260 w 181664"/>
              <a:gd name="connsiteY7" fmla="*/ 176477 h 255808"/>
              <a:gd name="connsiteX8" fmla="*/ 163404 w 181664"/>
              <a:gd name="connsiteY8" fmla="*/ 92687 h 255808"/>
              <a:gd name="connsiteX9" fmla="*/ 174333 w 181664"/>
              <a:gd name="connsiteY9" fmla="*/ 52614 h 255808"/>
              <a:gd name="connsiteX10" fmla="*/ 177976 w 181664"/>
              <a:gd name="connsiteY10" fmla="*/ 30756 h 255808"/>
              <a:gd name="connsiteX11" fmla="*/ 108759 w 181664"/>
              <a:gd name="connsiteY11" fmla="*/ 1612 h 255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1664" h="255808">
                <a:moveTo>
                  <a:pt x="108759" y="1612"/>
                </a:moveTo>
                <a:cubicBezTo>
                  <a:pt x="86294" y="10719"/>
                  <a:pt x="58970" y="60507"/>
                  <a:pt x="43184" y="85401"/>
                </a:cubicBezTo>
                <a:cubicBezTo>
                  <a:pt x="27398" y="110295"/>
                  <a:pt x="20112" y="131547"/>
                  <a:pt x="14040" y="150976"/>
                </a:cubicBezTo>
                <a:cubicBezTo>
                  <a:pt x="7968" y="170405"/>
                  <a:pt x="7968" y="189835"/>
                  <a:pt x="6754" y="201978"/>
                </a:cubicBezTo>
                <a:cubicBezTo>
                  <a:pt x="5540" y="214121"/>
                  <a:pt x="-7818" y="215943"/>
                  <a:pt x="6754" y="223836"/>
                </a:cubicBezTo>
                <a:cubicBezTo>
                  <a:pt x="21326" y="231729"/>
                  <a:pt x="94187" y="249338"/>
                  <a:pt x="94187" y="249338"/>
                </a:cubicBezTo>
                <a:cubicBezTo>
                  <a:pt x="110581" y="253588"/>
                  <a:pt x="98437" y="261482"/>
                  <a:pt x="105116" y="249338"/>
                </a:cubicBezTo>
                <a:cubicBezTo>
                  <a:pt x="111795" y="237195"/>
                  <a:pt x="124545" y="202586"/>
                  <a:pt x="134260" y="176477"/>
                </a:cubicBezTo>
                <a:cubicBezTo>
                  <a:pt x="143975" y="150369"/>
                  <a:pt x="156725" y="113331"/>
                  <a:pt x="163404" y="92687"/>
                </a:cubicBezTo>
                <a:cubicBezTo>
                  <a:pt x="170083" y="72043"/>
                  <a:pt x="171904" y="62936"/>
                  <a:pt x="174333" y="52614"/>
                </a:cubicBezTo>
                <a:cubicBezTo>
                  <a:pt x="176762" y="42292"/>
                  <a:pt x="187083" y="36828"/>
                  <a:pt x="177976" y="30756"/>
                </a:cubicBezTo>
                <a:cubicBezTo>
                  <a:pt x="168869" y="24684"/>
                  <a:pt x="131224" y="-7495"/>
                  <a:pt x="108759" y="1612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967858" y="4125240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풍납토성</a:t>
            </a:r>
            <a:endParaRPr lang="ko-KR" altLang="en-US" sz="800" b="1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5708625" y="3715252"/>
            <a:ext cx="117750" cy="102641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767500" y="3655366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아차산성</a:t>
            </a:r>
            <a:endParaRPr lang="ko-KR" altLang="en-US" sz="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874905" y="268159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탕춘대성</a:t>
            </a:r>
            <a:endParaRPr lang="ko-KR" altLang="en-US" sz="8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4218814" y="3477578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한양도성</a:t>
            </a:r>
            <a:endParaRPr lang="ko-KR" altLang="en-US" sz="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451507" y="282342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smtClean="0"/>
              <a:t>행주산성</a:t>
            </a:r>
            <a:endParaRPr lang="ko-KR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207253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">
          <a:solidFill>
            <a:srgbClr val="00B0F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2597</TotalTime>
  <Words>20</Words>
  <Application>Microsoft Office PowerPoint</Application>
  <PresentationFormat>화면 슬라이드 쇼(4:3)</PresentationFormat>
  <Paragraphs>15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71</cp:revision>
  <dcterms:created xsi:type="dcterms:W3CDTF">2020-08-29T09:09:18Z</dcterms:created>
  <dcterms:modified xsi:type="dcterms:W3CDTF">2020-09-30T14:11:00Z</dcterms:modified>
</cp:coreProperties>
</file>

<file path=docProps/thumbnail.jpeg>
</file>